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40" r:id="rId2"/>
    <p:sldId id="526" r:id="rId3"/>
    <p:sldId id="449" r:id="rId4"/>
    <p:sldId id="455" r:id="rId5"/>
    <p:sldId id="45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453" r:id="rId20"/>
    <p:sldId id="464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창원" initials="김" lastIdx="1" clrIdx="0">
    <p:extLst>
      <p:ext uri="{19B8F6BF-5375-455C-9EA6-DF929625EA0E}">
        <p15:presenceInfo xmlns:p15="http://schemas.microsoft.com/office/powerpoint/2012/main" userId="김창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7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19562-EFE2-F545-80A0-95B8D6DF63AB}" type="doc">
      <dgm:prSet loTypeId="urn:microsoft.com/office/officeart/2005/8/layout/hierarchy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5CD451A4-BB34-EE4F-AA98-7F3C5FEB13C8}">
      <dgm:prSet phldrT="[텍스트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latinLnBrk="1"/>
          <a:r>
            <a:rPr lang="en-US" altLang="ko-KR" sz="2000" b="1" dirty="0">
              <a:solidFill>
                <a:schemeClr val="bg1"/>
              </a:solidFill>
            </a:rPr>
            <a:t>VFX</a:t>
          </a:r>
          <a:endParaRPr lang="ko-KR" altLang="en-US" sz="2000" b="1" dirty="0">
            <a:solidFill>
              <a:schemeClr val="bg1"/>
            </a:solidFill>
          </a:endParaRPr>
        </a:p>
      </dgm:t>
    </dgm:pt>
    <dgm:pt modelId="{DF179F69-F6BF-7B4C-93AB-EA04553F244A}" type="parTrans" cxnId="{C2AF578F-CD6D-9643-9353-B3378D88E40B}">
      <dgm:prSet/>
      <dgm:spPr/>
      <dgm:t>
        <a:bodyPr/>
        <a:lstStyle/>
        <a:p>
          <a:pPr latinLnBrk="1"/>
          <a:endParaRPr lang="ko-KR" altLang="en-US" sz="1600"/>
        </a:p>
      </dgm:t>
    </dgm:pt>
    <dgm:pt modelId="{8B238A3A-FE6F-DF45-ABBB-0BF027538357}" type="sibTrans" cxnId="{C2AF578F-CD6D-9643-9353-B3378D88E40B}">
      <dgm:prSet/>
      <dgm:spPr/>
      <dgm:t>
        <a:bodyPr/>
        <a:lstStyle/>
        <a:p>
          <a:pPr latinLnBrk="1"/>
          <a:endParaRPr lang="ko-KR" altLang="en-US" sz="1600"/>
        </a:p>
      </dgm:t>
    </dgm:pt>
    <dgm:pt modelId="{C5823479-56F4-BA46-B8B6-CF21FA79EC4C}">
      <dgm:prSet phldrT="[텍스트]" custT="1"/>
      <dgm:spPr>
        <a:noFill/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sz="1000" b="1" dirty="0" err="1"/>
            <a:t>Metaverse</a:t>
          </a:r>
          <a:endParaRPr lang="ko-KR" altLang="en-US" sz="1000" b="1" dirty="0"/>
        </a:p>
      </dgm:t>
    </dgm:pt>
    <dgm:pt modelId="{34347DF7-9018-7742-9E35-D9F87AC0DD93}" type="parTrans" cxnId="{D1B2B782-045D-5F4B-9ED5-C4C0FD58DE67}">
      <dgm:prSet/>
      <dgm:spPr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FFD4863E-661E-934F-8FF5-CF49F32934E8}" type="sibTrans" cxnId="{D1B2B782-045D-5F4B-9ED5-C4C0FD58DE67}">
      <dgm:prSet/>
      <dgm:spPr/>
      <dgm:t>
        <a:bodyPr/>
        <a:lstStyle/>
        <a:p>
          <a:pPr latinLnBrk="1"/>
          <a:endParaRPr lang="ko-KR" altLang="en-US" sz="1600"/>
        </a:p>
      </dgm:t>
    </dgm:pt>
    <dgm:pt modelId="{5998CE21-66AF-BC43-86FD-A5C39D136540}">
      <dgm:prSet phldrT="[텍스트]" custT="1"/>
      <dgm:spPr>
        <a:noFill/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sz="1000" b="1" dirty="0"/>
            <a:t>Commercial Film</a:t>
          </a:r>
          <a:endParaRPr lang="ko-KR" altLang="en-US" sz="1000" b="1" dirty="0"/>
        </a:p>
      </dgm:t>
    </dgm:pt>
    <dgm:pt modelId="{3CEB59A3-4C2D-804E-9BE1-4A1645324749}" type="parTrans" cxnId="{137B67DD-C8CA-4D44-A444-6709191C2A62}">
      <dgm:prSet/>
      <dgm:spPr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48A087B2-D0CC-7247-8949-D59D5B14EAB7}" type="sibTrans" cxnId="{137B67DD-C8CA-4D44-A444-6709191C2A62}">
      <dgm:prSet/>
      <dgm:spPr/>
      <dgm:t>
        <a:bodyPr/>
        <a:lstStyle/>
        <a:p>
          <a:pPr latinLnBrk="1"/>
          <a:endParaRPr lang="ko-KR" altLang="en-US" sz="1600"/>
        </a:p>
      </dgm:t>
    </dgm:pt>
    <dgm:pt modelId="{79BCA4FD-64DB-594C-886F-42788B01BE1C}">
      <dgm:prSet custT="1"/>
      <dgm:spPr>
        <a:noFill/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sz="1000" b="1" dirty="0"/>
            <a:t>Virtual Production</a:t>
          </a:r>
          <a:endParaRPr lang="ko-KR" altLang="en-US" sz="1000" b="1" dirty="0"/>
        </a:p>
      </dgm:t>
    </dgm:pt>
    <dgm:pt modelId="{842A64F9-86E8-3146-B7DD-E707223B7D4A}" type="parTrans" cxnId="{857F4DF4-D6E0-6F4F-827D-C5722091122A}">
      <dgm:prSet/>
      <dgm:spPr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6C19548A-98AF-A94F-8EB1-5BEB561FAF0F}" type="sibTrans" cxnId="{857F4DF4-D6E0-6F4F-827D-C5722091122A}">
      <dgm:prSet/>
      <dgm:spPr/>
      <dgm:t>
        <a:bodyPr/>
        <a:lstStyle/>
        <a:p>
          <a:pPr latinLnBrk="1"/>
          <a:endParaRPr lang="ko-KR" altLang="en-US" sz="1600"/>
        </a:p>
      </dgm:t>
    </dgm:pt>
    <dgm:pt modelId="{BB5849A0-37C9-7647-A2EF-2FDA2CBB14FF}">
      <dgm:prSet custT="1"/>
      <dgm:spPr>
        <a:noFill/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sz="1000" b="1" dirty="0"/>
            <a:t>Virtual R&amp;D</a:t>
          </a:r>
          <a:endParaRPr lang="ko-KR" altLang="en-US" sz="1000" b="1" dirty="0"/>
        </a:p>
      </dgm:t>
    </dgm:pt>
    <dgm:pt modelId="{9EF5E48C-81DA-944B-BF9E-B12AD01C1EC8}" type="parTrans" cxnId="{5E9EA2FA-2429-D14C-B46C-DD3F3F9AB973}">
      <dgm:prSet/>
      <dgm:spPr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80BB7273-A2A3-DD4B-92F2-CBA10905D5AD}" type="sibTrans" cxnId="{5E9EA2FA-2429-D14C-B46C-DD3F3F9AB973}">
      <dgm:prSet/>
      <dgm:spPr/>
      <dgm:t>
        <a:bodyPr/>
        <a:lstStyle/>
        <a:p>
          <a:pPr latinLnBrk="1"/>
          <a:endParaRPr lang="ko-KR" altLang="en-US" sz="1600"/>
        </a:p>
      </dgm:t>
    </dgm:pt>
    <dgm:pt modelId="{48A83599-A564-DA44-8A1B-081091B589A7}">
      <dgm:prSet custT="1"/>
      <dgm:spPr>
        <a:noFill/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sz="1000" b="1" dirty="0"/>
            <a:t>VFX CGI</a:t>
          </a:r>
          <a:endParaRPr lang="ko-KR" altLang="en-US" sz="1000" b="1" dirty="0"/>
        </a:p>
      </dgm:t>
    </dgm:pt>
    <dgm:pt modelId="{3AE2B69B-0A0C-AD44-B3A2-70054A8540A5}" type="parTrans" cxnId="{12B9C8AF-319A-394F-8121-6D39259BAACA}">
      <dgm:prSet/>
      <dgm:spPr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D38E14F3-E91D-6145-87AB-21A31D448DE2}" type="sibTrans" cxnId="{12B9C8AF-319A-394F-8121-6D39259BAACA}">
      <dgm:prSet/>
      <dgm:spPr/>
      <dgm:t>
        <a:bodyPr/>
        <a:lstStyle/>
        <a:p>
          <a:pPr latinLnBrk="1"/>
          <a:endParaRPr lang="ko-KR" altLang="en-US" sz="1600"/>
        </a:p>
      </dgm:t>
    </dgm:pt>
    <dgm:pt modelId="{A287076B-3B47-C541-8B2A-C0AFC6301F92}">
      <dgm:prSet custT="1"/>
      <dgm:spPr>
        <a:noFill/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sz="1000" b="1" dirty="0"/>
            <a:t>Media Art</a:t>
          </a:r>
          <a:endParaRPr lang="ko-KR" altLang="en-US" sz="1000" b="1" dirty="0"/>
        </a:p>
      </dgm:t>
    </dgm:pt>
    <dgm:pt modelId="{63E523BC-A6CA-3949-B0F2-AA7217F2CC9F}" type="parTrans" cxnId="{38CA3B77-F9EE-9640-8757-AF5B3C67059D}">
      <dgm:prSet/>
      <dgm:spPr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78DA14EE-EB0B-5D4C-8F31-958356C93BAF}" type="sibTrans" cxnId="{38CA3B77-F9EE-9640-8757-AF5B3C67059D}">
      <dgm:prSet/>
      <dgm:spPr/>
      <dgm:t>
        <a:bodyPr/>
        <a:lstStyle/>
        <a:p>
          <a:pPr latinLnBrk="1"/>
          <a:endParaRPr lang="ko-KR" altLang="en-US" sz="1600"/>
        </a:p>
      </dgm:t>
    </dgm:pt>
    <dgm:pt modelId="{7ED0BA4E-1394-1A47-A4D8-080AF43CC518}" type="pres">
      <dgm:prSet presAssocID="{EB419562-EFE2-F545-80A0-95B8D6DF63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68A608-DC79-7044-AB52-9D83DEBDE982}" type="pres">
      <dgm:prSet presAssocID="{5CD451A4-BB34-EE4F-AA98-7F3C5FEB13C8}" presName="root" presStyleCnt="0"/>
      <dgm:spPr/>
    </dgm:pt>
    <dgm:pt modelId="{21E5A23D-7969-7243-8F72-5CDF1A7CD3A8}" type="pres">
      <dgm:prSet presAssocID="{5CD451A4-BB34-EE4F-AA98-7F3C5FEB13C8}" presName="rootComposite" presStyleCnt="0"/>
      <dgm:spPr/>
    </dgm:pt>
    <dgm:pt modelId="{2070BA3B-651B-BC4B-AC21-B25990C9A0C4}" type="pres">
      <dgm:prSet presAssocID="{5CD451A4-BB34-EE4F-AA98-7F3C5FEB13C8}" presName="rootText" presStyleLbl="node1" presStyleIdx="0" presStyleCnt="1" custScaleX="318379"/>
      <dgm:spPr/>
    </dgm:pt>
    <dgm:pt modelId="{15D94415-F098-0848-A4E8-8D4EBAB7AA84}" type="pres">
      <dgm:prSet presAssocID="{5CD451A4-BB34-EE4F-AA98-7F3C5FEB13C8}" presName="rootConnector" presStyleLbl="node1" presStyleIdx="0" presStyleCnt="1"/>
      <dgm:spPr/>
    </dgm:pt>
    <dgm:pt modelId="{068D3EAD-376C-0844-B333-17C035C460E8}" type="pres">
      <dgm:prSet presAssocID="{5CD451A4-BB34-EE4F-AA98-7F3C5FEB13C8}" presName="childShape" presStyleCnt="0"/>
      <dgm:spPr/>
    </dgm:pt>
    <dgm:pt modelId="{BB00BFF0-393F-264C-95AD-5D486BC5222C}" type="pres">
      <dgm:prSet presAssocID="{34347DF7-9018-7742-9E35-D9F87AC0DD93}" presName="Name13" presStyleLbl="parChTrans1D2" presStyleIdx="0" presStyleCnt="6"/>
      <dgm:spPr/>
    </dgm:pt>
    <dgm:pt modelId="{3075D88B-DFE5-7843-8D03-9EDEDA94B5CA}" type="pres">
      <dgm:prSet presAssocID="{C5823479-56F4-BA46-B8B6-CF21FA79EC4C}" presName="childText" presStyleLbl="bgAcc1" presStyleIdx="0" presStyleCnt="6" custScaleX="318379">
        <dgm:presLayoutVars>
          <dgm:bulletEnabled val="1"/>
        </dgm:presLayoutVars>
      </dgm:prSet>
      <dgm:spPr/>
    </dgm:pt>
    <dgm:pt modelId="{C0E91779-E1F9-F64D-A70A-56160D597E86}" type="pres">
      <dgm:prSet presAssocID="{842A64F9-86E8-3146-B7DD-E707223B7D4A}" presName="Name13" presStyleLbl="parChTrans1D2" presStyleIdx="1" presStyleCnt="6"/>
      <dgm:spPr/>
    </dgm:pt>
    <dgm:pt modelId="{485E5996-A4E7-B349-B2E3-4EF46B00B5E7}" type="pres">
      <dgm:prSet presAssocID="{79BCA4FD-64DB-594C-886F-42788B01BE1C}" presName="childText" presStyleLbl="bgAcc1" presStyleIdx="1" presStyleCnt="6" custScaleX="318379">
        <dgm:presLayoutVars>
          <dgm:bulletEnabled val="1"/>
        </dgm:presLayoutVars>
      </dgm:prSet>
      <dgm:spPr/>
    </dgm:pt>
    <dgm:pt modelId="{5E6548FF-E856-A948-A6B2-375ABAA4EA3E}" type="pres">
      <dgm:prSet presAssocID="{63E523BC-A6CA-3949-B0F2-AA7217F2CC9F}" presName="Name13" presStyleLbl="parChTrans1D2" presStyleIdx="2" presStyleCnt="6"/>
      <dgm:spPr/>
    </dgm:pt>
    <dgm:pt modelId="{38863689-355D-2E41-BBE0-A958B586B573}" type="pres">
      <dgm:prSet presAssocID="{A287076B-3B47-C541-8B2A-C0AFC6301F92}" presName="childText" presStyleLbl="bgAcc1" presStyleIdx="2" presStyleCnt="6" custScaleX="318379">
        <dgm:presLayoutVars>
          <dgm:bulletEnabled val="1"/>
        </dgm:presLayoutVars>
      </dgm:prSet>
      <dgm:spPr/>
    </dgm:pt>
    <dgm:pt modelId="{09A306B2-F3BA-1544-B5AD-2590291C816E}" type="pres">
      <dgm:prSet presAssocID="{9EF5E48C-81DA-944B-BF9E-B12AD01C1EC8}" presName="Name13" presStyleLbl="parChTrans1D2" presStyleIdx="3" presStyleCnt="6"/>
      <dgm:spPr/>
    </dgm:pt>
    <dgm:pt modelId="{997CB5BD-7C44-0D45-9198-BC2EDC182DB8}" type="pres">
      <dgm:prSet presAssocID="{BB5849A0-37C9-7647-A2EF-2FDA2CBB14FF}" presName="childText" presStyleLbl="bgAcc1" presStyleIdx="3" presStyleCnt="6" custScaleX="318379">
        <dgm:presLayoutVars>
          <dgm:bulletEnabled val="1"/>
        </dgm:presLayoutVars>
      </dgm:prSet>
      <dgm:spPr/>
    </dgm:pt>
    <dgm:pt modelId="{85DB2445-EED5-0E40-8A5A-6A1D72D98A6B}" type="pres">
      <dgm:prSet presAssocID="{3AE2B69B-0A0C-AD44-B3A2-70054A8540A5}" presName="Name13" presStyleLbl="parChTrans1D2" presStyleIdx="4" presStyleCnt="6"/>
      <dgm:spPr/>
    </dgm:pt>
    <dgm:pt modelId="{CD69B83F-6AE1-574D-9E86-85DE465B7BAA}" type="pres">
      <dgm:prSet presAssocID="{48A83599-A564-DA44-8A1B-081091B589A7}" presName="childText" presStyleLbl="bgAcc1" presStyleIdx="4" presStyleCnt="6" custScaleX="318379">
        <dgm:presLayoutVars>
          <dgm:bulletEnabled val="1"/>
        </dgm:presLayoutVars>
      </dgm:prSet>
      <dgm:spPr/>
    </dgm:pt>
    <dgm:pt modelId="{1CF82DA9-26D4-1C4C-9CEF-90D277E38FEA}" type="pres">
      <dgm:prSet presAssocID="{3CEB59A3-4C2D-804E-9BE1-4A1645324749}" presName="Name13" presStyleLbl="parChTrans1D2" presStyleIdx="5" presStyleCnt="6"/>
      <dgm:spPr/>
    </dgm:pt>
    <dgm:pt modelId="{7E111468-6598-F54F-9BCB-C4CAB0131BAD}" type="pres">
      <dgm:prSet presAssocID="{5998CE21-66AF-BC43-86FD-A5C39D136540}" presName="childText" presStyleLbl="bgAcc1" presStyleIdx="5" presStyleCnt="6" custScaleX="318379">
        <dgm:presLayoutVars>
          <dgm:bulletEnabled val="1"/>
        </dgm:presLayoutVars>
      </dgm:prSet>
      <dgm:spPr/>
    </dgm:pt>
  </dgm:ptLst>
  <dgm:cxnLst>
    <dgm:cxn modelId="{00EDE71C-FA48-4F44-847A-3D88919ED32B}" type="presOf" srcId="{3CEB59A3-4C2D-804E-9BE1-4A1645324749}" destId="{1CF82DA9-26D4-1C4C-9CEF-90D277E38FEA}" srcOrd="0" destOrd="0" presId="urn:microsoft.com/office/officeart/2005/8/layout/hierarchy3"/>
    <dgm:cxn modelId="{C2774D33-B0F6-4C63-B8A8-C760155F6378}" type="presOf" srcId="{79BCA4FD-64DB-594C-886F-42788B01BE1C}" destId="{485E5996-A4E7-B349-B2E3-4EF46B00B5E7}" srcOrd="0" destOrd="0" presId="urn:microsoft.com/office/officeart/2005/8/layout/hierarchy3"/>
    <dgm:cxn modelId="{67AC6434-6F9B-415E-83A7-2FAFF2C83503}" type="presOf" srcId="{842A64F9-86E8-3146-B7DD-E707223B7D4A}" destId="{C0E91779-E1F9-F64D-A70A-56160D597E86}" srcOrd="0" destOrd="0" presId="urn:microsoft.com/office/officeart/2005/8/layout/hierarchy3"/>
    <dgm:cxn modelId="{B7628B64-81FD-4839-845A-4E6759B510EC}" type="presOf" srcId="{5CD451A4-BB34-EE4F-AA98-7F3C5FEB13C8}" destId="{15D94415-F098-0848-A4E8-8D4EBAB7AA84}" srcOrd="1" destOrd="0" presId="urn:microsoft.com/office/officeart/2005/8/layout/hierarchy3"/>
    <dgm:cxn modelId="{38CA3B77-F9EE-9640-8757-AF5B3C67059D}" srcId="{5CD451A4-BB34-EE4F-AA98-7F3C5FEB13C8}" destId="{A287076B-3B47-C541-8B2A-C0AFC6301F92}" srcOrd="2" destOrd="0" parTransId="{63E523BC-A6CA-3949-B0F2-AA7217F2CC9F}" sibTransId="{78DA14EE-EB0B-5D4C-8F31-958356C93BAF}"/>
    <dgm:cxn modelId="{D1B2B782-045D-5F4B-9ED5-C4C0FD58DE67}" srcId="{5CD451A4-BB34-EE4F-AA98-7F3C5FEB13C8}" destId="{C5823479-56F4-BA46-B8B6-CF21FA79EC4C}" srcOrd="0" destOrd="0" parTransId="{34347DF7-9018-7742-9E35-D9F87AC0DD93}" sibTransId="{FFD4863E-661E-934F-8FF5-CF49F32934E8}"/>
    <dgm:cxn modelId="{FD6CBF85-A378-48E1-ABCB-97E06CFB673C}" type="presOf" srcId="{BB5849A0-37C9-7647-A2EF-2FDA2CBB14FF}" destId="{997CB5BD-7C44-0D45-9198-BC2EDC182DB8}" srcOrd="0" destOrd="0" presId="urn:microsoft.com/office/officeart/2005/8/layout/hierarchy3"/>
    <dgm:cxn modelId="{8686028D-498C-421F-AF12-59EA9B55E2D7}" type="presOf" srcId="{A287076B-3B47-C541-8B2A-C0AFC6301F92}" destId="{38863689-355D-2E41-BBE0-A958B586B573}" srcOrd="0" destOrd="0" presId="urn:microsoft.com/office/officeart/2005/8/layout/hierarchy3"/>
    <dgm:cxn modelId="{C2AF578F-CD6D-9643-9353-B3378D88E40B}" srcId="{EB419562-EFE2-F545-80A0-95B8D6DF63AB}" destId="{5CD451A4-BB34-EE4F-AA98-7F3C5FEB13C8}" srcOrd="0" destOrd="0" parTransId="{DF179F69-F6BF-7B4C-93AB-EA04553F244A}" sibTransId="{8B238A3A-FE6F-DF45-ABBB-0BF027538357}"/>
    <dgm:cxn modelId="{48D6AE9C-3144-40B0-8AED-45A41E26455F}" type="presOf" srcId="{5998CE21-66AF-BC43-86FD-A5C39D136540}" destId="{7E111468-6598-F54F-9BCB-C4CAB0131BAD}" srcOrd="0" destOrd="0" presId="urn:microsoft.com/office/officeart/2005/8/layout/hierarchy3"/>
    <dgm:cxn modelId="{12B9C8AF-319A-394F-8121-6D39259BAACA}" srcId="{5CD451A4-BB34-EE4F-AA98-7F3C5FEB13C8}" destId="{48A83599-A564-DA44-8A1B-081091B589A7}" srcOrd="4" destOrd="0" parTransId="{3AE2B69B-0A0C-AD44-B3A2-70054A8540A5}" sibTransId="{D38E14F3-E91D-6145-87AB-21A31D448DE2}"/>
    <dgm:cxn modelId="{541D50B1-4DD5-4EFA-82F3-746C91FE0DA8}" type="presOf" srcId="{9EF5E48C-81DA-944B-BF9E-B12AD01C1EC8}" destId="{09A306B2-F3BA-1544-B5AD-2590291C816E}" srcOrd="0" destOrd="0" presId="urn:microsoft.com/office/officeart/2005/8/layout/hierarchy3"/>
    <dgm:cxn modelId="{30F0F6B7-C3BF-4566-8670-B53C8AA569AB}" type="presOf" srcId="{48A83599-A564-DA44-8A1B-081091B589A7}" destId="{CD69B83F-6AE1-574D-9E86-85DE465B7BAA}" srcOrd="0" destOrd="0" presId="urn:microsoft.com/office/officeart/2005/8/layout/hierarchy3"/>
    <dgm:cxn modelId="{1D47AFC7-6DA1-44B4-B5B8-F07109FD05EC}" type="presOf" srcId="{34347DF7-9018-7742-9E35-D9F87AC0DD93}" destId="{BB00BFF0-393F-264C-95AD-5D486BC5222C}" srcOrd="0" destOrd="0" presId="urn:microsoft.com/office/officeart/2005/8/layout/hierarchy3"/>
    <dgm:cxn modelId="{66185ACE-9198-461D-84A1-EAB3F8C0CE84}" type="presOf" srcId="{5CD451A4-BB34-EE4F-AA98-7F3C5FEB13C8}" destId="{2070BA3B-651B-BC4B-AC21-B25990C9A0C4}" srcOrd="0" destOrd="0" presId="urn:microsoft.com/office/officeart/2005/8/layout/hierarchy3"/>
    <dgm:cxn modelId="{415595CF-9037-4F3A-B0A2-60D68B2F7811}" type="presOf" srcId="{C5823479-56F4-BA46-B8B6-CF21FA79EC4C}" destId="{3075D88B-DFE5-7843-8D03-9EDEDA94B5CA}" srcOrd="0" destOrd="0" presId="urn:microsoft.com/office/officeart/2005/8/layout/hierarchy3"/>
    <dgm:cxn modelId="{137B67DD-C8CA-4D44-A444-6709191C2A62}" srcId="{5CD451A4-BB34-EE4F-AA98-7F3C5FEB13C8}" destId="{5998CE21-66AF-BC43-86FD-A5C39D136540}" srcOrd="5" destOrd="0" parTransId="{3CEB59A3-4C2D-804E-9BE1-4A1645324749}" sibTransId="{48A087B2-D0CC-7247-8949-D59D5B14EAB7}"/>
    <dgm:cxn modelId="{13566DE7-551C-4EF9-8C15-0216062D752D}" type="presOf" srcId="{63E523BC-A6CA-3949-B0F2-AA7217F2CC9F}" destId="{5E6548FF-E856-A948-A6B2-375ABAA4EA3E}" srcOrd="0" destOrd="0" presId="urn:microsoft.com/office/officeart/2005/8/layout/hierarchy3"/>
    <dgm:cxn modelId="{4E85BFE9-38C0-499E-AA8B-F91DBA11A329}" type="presOf" srcId="{3AE2B69B-0A0C-AD44-B3A2-70054A8540A5}" destId="{85DB2445-EED5-0E40-8A5A-6A1D72D98A6B}" srcOrd="0" destOrd="0" presId="urn:microsoft.com/office/officeart/2005/8/layout/hierarchy3"/>
    <dgm:cxn modelId="{857F4DF4-D6E0-6F4F-827D-C5722091122A}" srcId="{5CD451A4-BB34-EE4F-AA98-7F3C5FEB13C8}" destId="{79BCA4FD-64DB-594C-886F-42788B01BE1C}" srcOrd="1" destOrd="0" parTransId="{842A64F9-86E8-3146-B7DD-E707223B7D4A}" sibTransId="{6C19548A-98AF-A94F-8EB1-5BEB561FAF0F}"/>
    <dgm:cxn modelId="{5E9EA2FA-2429-D14C-B46C-DD3F3F9AB973}" srcId="{5CD451A4-BB34-EE4F-AA98-7F3C5FEB13C8}" destId="{BB5849A0-37C9-7647-A2EF-2FDA2CBB14FF}" srcOrd="3" destOrd="0" parTransId="{9EF5E48C-81DA-944B-BF9E-B12AD01C1EC8}" sibTransId="{80BB7273-A2A3-DD4B-92F2-CBA10905D5AD}"/>
    <dgm:cxn modelId="{E8BB7BFE-EAFA-417E-A4A5-38C86543F9B5}" type="presOf" srcId="{EB419562-EFE2-F545-80A0-95B8D6DF63AB}" destId="{7ED0BA4E-1394-1A47-A4D8-080AF43CC518}" srcOrd="0" destOrd="0" presId="urn:microsoft.com/office/officeart/2005/8/layout/hierarchy3"/>
    <dgm:cxn modelId="{E3EA5CCD-3F55-4943-9DD9-4C86B5BBB721}" type="presParOf" srcId="{7ED0BA4E-1394-1A47-A4D8-080AF43CC518}" destId="{7A68A608-DC79-7044-AB52-9D83DEBDE982}" srcOrd="0" destOrd="0" presId="urn:microsoft.com/office/officeart/2005/8/layout/hierarchy3"/>
    <dgm:cxn modelId="{7CC44656-1672-4572-A8FE-2D723C4150C6}" type="presParOf" srcId="{7A68A608-DC79-7044-AB52-9D83DEBDE982}" destId="{21E5A23D-7969-7243-8F72-5CDF1A7CD3A8}" srcOrd="0" destOrd="0" presId="urn:microsoft.com/office/officeart/2005/8/layout/hierarchy3"/>
    <dgm:cxn modelId="{71F194D7-60EA-4612-A9F6-BF2A60A4B3A6}" type="presParOf" srcId="{21E5A23D-7969-7243-8F72-5CDF1A7CD3A8}" destId="{2070BA3B-651B-BC4B-AC21-B25990C9A0C4}" srcOrd="0" destOrd="0" presId="urn:microsoft.com/office/officeart/2005/8/layout/hierarchy3"/>
    <dgm:cxn modelId="{A2E56763-D579-4974-8B48-6D5661BB1C1A}" type="presParOf" srcId="{21E5A23D-7969-7243-8F72-5CDF1A7CD3A8}" destId="{15D94415-F098-0848-A4E8-8D4EBAB7AA84}" srcOrd="1" destOrd="0" presId="urn:microsoft.com/office/officeart/2005/8/layout/hierarchy3"/>
    <dgm:cxn modelId="{21D836F6-5F82-4C14-80A8-30E423CC5E2E}" type="presParOf" srcId="{7A68A608-DC79-7044-AB52-9D83DEBDE982}" destId="{068D3EAD-376C-0844-B333-17C035C460E8}" srcOrd="1" destOrd="0" presId="urn:microsoft.com/office/officeart/2005/8/layout/hierarchy3"/>
    <dgm:cxn modelId="{13E63698-F50F-4CEB-9862-0E09178E473A}" type="presParOf" srcId="{068D3EAD-376C-0844-B333-17C035C460E8}" destId="{BB00BFF0-393F-264C-95AD-5D486BC5222C}" srcOrd="0" destOrd="0" presId="urn:microsoft.com/office/officeart/2005/8/layout/hierarchy3"/>
    <dgm:cxn modelId="{352B52AB-20A5-4D6C-8224-F0757237FE3B}" type="presParOf" srcId="{068D3EAD-376C-0844-B333-17C035C460E8}" destId="{3075D88B-DFE5-7843-8D03-9EDEDA94B5CA}" srcOrd="1" destOrd="0" presId="urn:microsoft.com/office/officeart/2005/8/layout/hierarchy3"/>
    <dgm:cxn modelId="{581526ED-F74C-403E-B6DC-4A4495ED96FC}" type="presParOf" srcId="{068D3EAD-376C-0844-B333-17C035C460E8}" destId="{C0E91779-E1F9-F64D-A70A-56160D597E86}" srcOrd="2" destOrd="0" presId="urn:microsoft.com/office/officeart/2005/8/layout/hierarchy3"/>
    <dgm:cxn modelId="{67105A29-FA22-4C54-9037-7E661CEF5F94}" type="presParOf" srcId="{068D3EAD-376C-0844-B333-17C035C460E8}" destId="{485E5996-A4E7-B349-B2E3-4EF46B00B5E7}" srcOrd="3" destOrd="0" presId="urn:microsoft.com/office/officeart/2005/8/layout/hierarchy3"/>
    <dgm:cxn modelId="{AE95B98D-7552-487C-BB00-09F79DB61D92}" type="presParOf" srcId="{068D3EAD-376C-0844-B333-17C035C460E8}" destId="{5E6548FF-E856-A948-A6B2-375ABAA4EA3E}" srcOrd="4" destOrd="0" presId="urn:microsoft.com/office/officeart/2005/8/layout/hierarchy3"/>
    <dgm:cxn modelId="{2CDD30FC-D85B-472B-BC09-383042D4ECC2}" type="presParOf" srcId="{068D3EAD-376C-0844-B333-17C035C460E8}" destId="{38863689-355D-2E41-BBE0-A958B586B573}" srcOrd="5" destOrd="0" presId="urn:microsoft.com/office/officeart/2005/8/layout/hierarchy3"/>
    <dgm:cxn modelId="{5B99E061-85C2-48D3-A66C-17108A8A7899}" type="presParOf" srcId="{068D3EAD-376C-0844-B333-17C035C460E8}" destId="{09A306B2-F3BA-1544-B5AD-2590291C816E}" srcOrd="6" destOrd="0" presId="urn:microsoft.com/office/officeart/2005/8/layout/hierarchy3"/>
    <dgm:cxn modelId="{2C54E16C-17A1-4A18-8D52-6571281B3682}" type="presParOf" srcId="{068D3EAD-376C-0844-B333-17C035C460E8}" destId="{997CB5BD-7C44-0D45-9198-BC2EDC182DB8}" srcOrd="7" destOrd="0" presId="urn:microsoft.com/office/officeart/2005/8/layout/hierarchy3"/>
    <dgm:cxn modelId="{4767A879-B444-4EBD-9957-56E09BBB5AB3}" type="presParOf" srcId="{068D3EAD-376C-0844-B333-17C035C460E8}" destId="{85DB2445-EED5-0E40-8A5A-6A1D72D98A6B}" srcOrd="8" destOrd="0" presId="urn:microsoft.com/office/officeart/2005/8/layout/hierarchy3"/>
    <dgm:cxn modelId="{54C3DEA5-0A67-4856-87A2-B3ACE29F353E}" type="presParOf" srcId="{068D3EAD-376C-0844-B333-17C035C460E8}" destId="{CD69B83F-6AE1-574D-9E86-85DE465B7BAA}" srcOrd="9" destOrd="0" presId="urn:microsoft.com/office/officeart/2005/8/layout/hierarchy3"/>
    <dgm:cxn modelId="{4971531B-8100-41D6-8F2F-368B1A2D0D97}" type="presParOf" srcId="{068D3EAD-376C-0844-B333-17C035C460E8}" destId="{1CF82DA9-26D4-1C4C-9CEF-90D277E38FEA}" srcOrd="10" destOrd="0" presId="urn:microsoft.com/office/officeart/2005/8/layout/hierarchy3"/>
    <dgm:cxn modelId="{6518BBB5-93B2-4503-A354-26D8BABA599C}" type="presParOf" srcId="{068D3EAD-376C-0844-B333-17C035C460E8}" destId="{7E111468-6598-F54F-9BCB-C4CAB0131BAD}" srcOrd="11" destOrd="0" presId="urn:microsoft.com/office/officeart/2005/8/layout/hierarchy3"/>
  </dgm:cxnLst>
  <dgm:bg/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19562-EFE2-F545-80A0-95B8D6DF63AB}" type="doc">
      <dgm:prSet loTypeId="urn:microsoft.com/office/officeart/2005/8/layout/hierarchy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5CD451A4-BB34-EE4F-AA98-7F3C5FEB13C8}">
      <dgm:prSet phldrT="[텍스트]" custT="1"/>
      <dgm:spPr>
        <a:solidFill>
          <a:srgbClr val="C00000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latinLnBrk="1"/>
          <a:r>
            <a:rPr lang="en-US" altLang="ko-KR" sz="2000" b="1" dirty="0">
              <a:solidFill>
                <a:schemeClr val="bg1"/>
              </a:solidFill>
            </a:rPr>
            <a:t>Tech</a:t>
          </a:r>
          <a:endParaRPr lang="ko-KR" altLang="en-US" sz="2000" b="1" dirty="0">
            <a:solidFill>
              <a:schemeClr val="bg1"/>
            </a:solidFill>
          </a:endParaRPr>
        </a:p>
      </dgm:t>
    </dgm:pt>
    <dgm:pt modelId="{DF179F69-F6BF-7B4C-93AB-EA04553F244A}" type="parTrans" cxnId="{C2AF578F-CD6D-9643-9353-B3378D88E40B}">
      <dgm:prSet/>
      <dgm:spPr/>
      <dgm:t>
        <a:bodyPr/>
        <a:lstStyle/>
        <a:p>
          <a:pPr latinLnBrk="1"/>
          <a:endParaRPr lang="ko-KR" altLang="en-US" sz="1600"/>
        </a:p>
      </dgm:t>
    </dgm:pt>
    <dgm:pt modelId="{8B238A3A-FE6F-DF45-ABBB-0BF027538357}" type="sibTrans" cxnId="{C2AF578F-CD6D-9643-9353-B3378D88E40B}">
      <dgm:prSet/>
      <dgm:spPr/>
      <dgm:t>
        <a:bodyPr/>
        <a:lstStyle/>
        <a:p>
          <a:pPr latinLnBrk="1"/>
          <a:endParaRPr lang="ko-KR" altLang="en-US" sz="1600"/>
        </a:p>
      </dgm:t>
    </dgm:pt>
    <dgm:pt modelId="{C5823479-56F4-BA46-B8B6-CF21FA79EC4C}">
      <dgm:prSet phldrT="[텍스트]" custT="1"/>
      <dgm:spPr>
        <a:noFill/>
        <a:ln w="28575">
          <a:solidFill>
            <a:srgbClr val="FF0000"/>
          </a:solidFill>
        </a:ln>
      </dgm:spPr>
      <dgm:t>
        <a:bodyPr/>
        <a:lstStyle/>
        <a:p>
          <a:pPr latinLnBrk="1"/>
          <a:r>
            <a:rPr lang="en-US" altLang="ko-KR" sz="1000" b="1" dirty="0" err="1"/>
            <a:t>Metaverse</a:t>
          </a:r>
          <a:r>
            <a:rPr lang="en-US" altLang="ko-KR" sz="1000" b="1" dirty="0"/>
            <a:t> </a:t>
          </a:r>
          <a:r>
            <a:rPr lang="ko-KR" altLang="en-US" sz="1000" b="1" dirty="0"/>
            <a:t>제작 기술지원</a:t>
          </a:r>
        </a:p>
      </dgm:t>
    </dgm:pt>
    <dgm:pt modelId="{34347DF7-9018-7742-9E35-D9F87AC0DD93}" type="parTrans" cxnId="{D1B2B782-045D-5F4B-9ED5-C4C0FD58DE67}">
      <dgm:prSet/>
      <dgm:spPr>
        <a:ln w="28575">
          <a:solidFill>
            <a:srgbClr val="FF0000"/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FFD4863E-661E-934F-8FF5-CF49F32934E8}" type="sibTrans" cxnId="{D1B2B782-045D-5F4B-9ED5-C4C0FD58DE67}">
      <dgm:prSet/>
      <dgm:spPr/>
      <dgm:t>
        <a:bodyPr/>
        <a:lstStyle/>
        <a:p>
          <a:pPr latinLnBrk="1"/>
          <a:endParaRPr lang="ko-KR" altLang="en-US" sz="1600"/>
        </a:p>
      </dgm:t>
    </dgm:pt>
    <dgm:pt modelId="{5998CE21-66AF-BC43-86FD-A5C39D136540}">
      <dgm:prSet phldrT="[텍스트]" custT="1"/>
      <dgm:spPr>
        <a:noFill/>
        <a:ln w="28575">
          <a:solidFill>
            <a:srgbClr val="FF0000"/>
          </a:solidFill>
        </a:ln>
      </dgm:spPr>
      <dgm:t>
        <a:bodyPr/>
        <a:lstStyle/>
        <a:p>
          <a:pPr latinLnBrk="1"/>
          <a:r>
            <a:rPr lang="ko-KR" altLang="en-US" sz="1000" b="1" dirty="0"/>
            <a:t>해외기술 공식 </a:t>
          </a:r>
          <a:r>
            <a:rPr lang="ko-KR" altLang="en-US" sz="1000" b="1" dirty="0" err="1"/>
            <a:t>유통권</a:t>
          </a:r>
          <a:r>
            <a:rPr lang="ko-KR" altLang="en-US" sz="1000" b="1" dirty="0"/>
            <a:t> 확보</a:t>
          </a:r>
        </a:p>
      </dgm:t>
    </dgm:pt>
    <dgm:pt modelId="{3CEB59A3-4C2D-804E-9BE1-4A1645324749}" type="parTrans" cxnId="{137B67DD-C8CA-4D44-A444-6709191C2A62}">
      <dgm:prSet/>
      <dgm:spPr>
        <a:ln w="28575">
          <a:solidFill>
            <a:srgbClr val="FF0000"/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48A087B2-D0CC-7247-8949-D59D5B14EAB7}" type="sibTrans" cxnId="{137B67DD-C8CA-4D44-A444-6709191C2A62}">
      <dgm:prSet/>
      <dgm:spPr/>
      <dgm:t>
        <a:bodyPr/>
        <a:lstStyle/>
        <a:p>
          <a:pPr latinLnBrk="1"/>
          <a:endParaRPr lang="ko-KR" altLang="en-US" sz="1600"/>
        </a:p>
      </dgm:t>
    </dgm:pt>
    <dgm:pt modelId="{79BCA4FD-64DB-594C-886F-42788B01BE1C}">
      <dgm:prSet custT="1"/>
      <dgm:spPr>
        <a:noFill/>
        <a:ln w="28575">
          <a:solidFill>
            <a:srgbClr val="FF0000"/>
          </a:solidFill>
        </a:ln>
      </dgm:spPr>
      <dgm:t>
        <a:bodyPr/>
        <a:lstStyle/>
        <a:p>
          <a:pPr latinLnBrk="1"/>
          <a:r>
            <a:rPr lang="en-US" altLang="ko-KR" sz="1000" b="1" dirty="0"/>
            <a:t>Sales</a:t>
          </a:r>
          <a:endParaRPr lang="ko-KR" altLang="en-US" sz="1000" b="1" dirty="0"/>
        </a:p>
      </dgm:t>
    </dgm:pt>
    <dgm:pt modelId="{842A64F9-86E8-3146-B7DD-E707223B7D4A}" type="parTrans" cxnId="{857F4DF4-D6E0-6F4F-827D-C5722091122A}">
      <dgm:prSet/>
      <dgm:spPr>
        <a:ln w="28575">
          <a:solidFill>
            <a:srgbClr val="FF0000"/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6C19548A-98AF-A94F-8EB1-5BEB561FAF0F}" type="sibTrans" cxnId="{857F4DF4-D6E0-6F4F-827D-C5722091122A}">
      <dgm:prSet/>
      <dgm:spPr/>
      <dgm:t>
        <a:bodyPr/>
        <a:lstStyle/>
        <a:p>
          <a:pPr latinLnBrk="1"/>
          <a:endParaRPr lang="ko-KR" altLang="en-US" sz="1600"/>
        </a:p>
      </dgm:t>
    </dgm:pt>
    <dgm:pt modelId="{BB5849A0-37C9-7647-A2EF-2FDA2CBB14FF}">
      <dgm:prSet custT="1"/>
      <dgm:spPr>
        <a:noFill/>
        <a:ln w="28575">
          <a:solidFill>
            <a:srgbClr val="FF0000"/>
          </a:solidFill>
        </a:ln>
      </dgm:spPr>
      <dgm:t>
        <a:bodyPr/>
        <a:lstStyle/>
        <a:p>
          <a:pPr latinLnBrk="1"/>
          <a:r>
            <a:rPr lang="ko-KR" altLang="en-US" sz="1000" b="1" dirty="0"/>
            <a:t>제작</a:t>
          </a:r>
          <a:r>
            <a:rPr lang="en-US" altLang="ko-KR" sz="1000" b="1" dirty="0"/>
            <a:t> </a:t>
          </a:r>
          <a:r>
            <a:rPr lang="ko-KR" altLang="en-US" sz="1000" b="1" dirty="0"/>
            <a:t>플랫폼 개발</a:t>
          </a:r>
          <a:r>
            <a:rPr lang="en-US" altLang="ko-KR" sz="1000" b="1" dirty="0"/>
            <a:t>&lt;S/W&gt;</a:t>
          </a:r>
          <a:endParaRPr lang="ko-KR" altLang="en-US" sz="1000" b="1" dirty="0"/>
        </a:p>
      </dgm:t>
    </dgm:pt>
    <dgm:pt modelId="{9EF5E48C-81DA-944B-BF9E-B12AD01C1EC8}" type="parTrans" cxnId="{5E9EA2FA-2429-D14C-B46C-DD3F3F9AB973}">
      <dgm:prSet/>
      <dgm:spPr>
        <a:ln w="28575">
          <a:solidFill>
            <a:srgbClr val="FF0000"/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80BB7273-A2A3-DD4B-92F2-CBA10905D5AD}" type="sibTrans" cxnId="{5E9EA2FA-2429-D14C-B46C-DD3F3F9AB973}">
      <dgm:prSet/>
      <dgm:spPr/>
      <dgm:t>
        <a:bodyPr/>
        <a:lstStyle/>
        <a:p>
          <a:pPr latinLnBrk="1"/>
          <a:endParaRPr lang="ko-KR" altLang="en-US" sz="1600"/>
        </a:p>
      </dgm:t>
    </dgm:pt>
    <dgm:pt modelId="{48A83599-A564-DA44-8A1B-081091B589A7}">
      <dgm:prSet custT="1"/>
      <dgm:spPr>
        <a:noFill/>
        <a:ln w="28575">
          <a:solidFill>
            <a:srgbClr val="FF0000"/>
          </a:solidFill>
        </a:ln>
      </dgm:spPr>
      <dgm:t>
        <a:bodyPr/>
        <a:lstStyle/>
        <a:p>
          <a:pPr latinLnBrk="1"/>
          <a:r>
            <a:rPr lang="en-US" altLang="ko-KR" sz="1000" b="1" dirty="0"/>
            <a:t>VFX </a:t>
          </a:r>
          <a:r>
            <a:rPr lang="ko-KR" altLang="en-US" sz="1000" b="1" dirty="0"/>
            <a:t>제작 파이프라인 제공 </a:t>
          </a:r>
        </a:p>
      </dgm:t>
    </dgm:pt>
    <dgm:pt modelId="{3AE2B69B-0A0C-AD44-B3A2-70054A8540A5}" type="parTrans" cxnId="{12B9C8AF-319A-394F-8121-6D39259BAACA}">
      <dgm:prSet/>
      <dgm:spPr>
        <a:ln w="28575">
          <a:solidFill>
            <a:srgbClr val="FF0000"/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D38E14F3-E91D-6145-87AB-21A31D448DE2}" type="sibTrans" cxnId="{12B9C8AF-319A-394F-8121-6D39259BAACA}">
      <dgm:prSet/>
      <dgm:spPr/>
      <dgm:t>
        <a:bodyPr/>
        <a:lstStyle/>
        <a:p>
          <a:pPr latinLnBrk="1"/>
          <a:endParaRPr lang="ko-KR" altLang="en-US" sz="1600"/>
        </a:p>
      </dgm:t>
    </dgm:pt>
    <dgm:pt modelId="{A287076B-3B47-C541-8B2A-C0AFC6301F92}">
      <dgm:prSet custT="1"/>
      <dgm:spPr>
        <a:noFill/>
        <a:ln w="28575">
          <a:solidFill>
            <a:srgbClr val="FF0000"/>
          </a:solidFill>
        </a:ln>
      </dgm:spPr>
      <dgm:t>
        <a:bodyPr/>
        <a:lstStyle/>
        <a:p>
          <a:pPr latinLnBrk="1"/>
          <a:r>
            <a:rPr lang="ko-KR" altLang="en-US" sz="1000" b="1" dirty="0"/>
            <a:t>하드웨어 소프트웨어</a:t>
          </a:r>
          <a:r>
            <a:rPr lang="en-US" altLang="ko-KR" sz="1000" b="1" dirty="0"/>
            <a:t> </a:t>
          </a:r>
          <a:r>
            <a:rPr lang="ko-KR" altLang="en-US" sz="1000" b="1" dirty="0"/>
            <a:t>지원</a:t>
          </a:r>
        </a:p>
      </dgm:t>
    </dgm:pt>
    <dgm:pt modelId="{63E523BC-A6CA-3949-B0F2-AA7217F2CC9F}" type="parTrans" cxnId="{38CA3B77-F9EE-9640-8757-AF5B3C67059D}">
      <dgm:prSet/>
      <dgm:spPr>
        <a:ln w="28575">
          <a:solidFill>
            <a:srgbClr val="FF0000"/>
          </a:solidFill>
        </a:ln>
      </dgm:spPr>
      <dgm:t>
        <a:bodyPr/>
        <a:lstStyle/>
        <a:p>
          <a:pPr latinLnBrk="1"/>
          <a:endParaRPr lang="ko-KR" altLang="en-US" sz="1600"/>
        </a:p>
      </dgm:t>
    </dgm:pt>
    <dgm:pt modelId="{78DA14EE-EB0B-5D4C-8F31-958356C93BAF}" type="sibTrans" cxnId="{38CA3B77-F9EE-9640-8757-AF5B3C67059D}">
      <dgm:prSet/>
      <dgm:spPr/>
      <dgm:t>
        <a:bodyPr/>
        <a:lstStyle/>
        <a:p>
          <a:pPr latinLnBrk="1"/>
          <a:endParaRPr lang="ko-KR" altLang="en-US" sz="1600"/>
        </a:p>
      </dgm:t>
    </dgm:pt>
    <dgm:pt modelId="{7ED0BA4E-1394-1A47-A4D8-080AF43CC518}" type="pres">
      <dgm:prSet presAssocID="{EB419562-EFE2-F545-80A0-95B8D6DF63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68A608-DC79-7044-AB52-9D83DEBDE982}" type="pres">
      <dgm:prSet presAssocID="{5CD451A4-BB34-EE4F-AA98-7F3C5FEB13C8}" presName="root" presStyleCnt="0"/>
      <dgm:spPr/>
    </dgm:pt>
    <dgm:pt modelId="{21E5A23D-7969-7243-8F72-5CDF1A7CD3A8}" type="pres">
      <dgm:prSet presAssocID="{5CD451A4-BB34-EE4F-AA98-7F3C5FEB13C8}" presName="rootComposite" presStyleCnt="0"/>
      <dgm:spPr/>
    </dgm:pt>
    <dgm:pt modelId="{2070BA3B-651B-BC4B-AC21-B25990C9A0C4}" type="pres">
      <dgm:prSet presAssocID="{5CD451A4-BB34-EE4F-AA98-7F3C5FEB13C8}" presName="rootText" presStyleLbl="node1" presStyleIdx="0" presStyleCnt="1" custScaleX="318379"/>
      <dgm:spPr/>
    </dgm:pt>
    <dgm:pt modelId="{15D94415-F098-0848-A4E8-8D4EBAB7AA84}" type="pres">
      <dgm:prSet presAssocID="{5CD451A4-BB34-EE4F-AA98-7F3C5FEB13C8}" presName="rootConnector" presStyleLbl="node1" presStyleIdx="0" presStyleCnt="1"/>
      <dgm:spPr/>
    </dgm:pt>
    <dgm:pt modelId="{068D3EAD-376C-0844-B333-17C035C460E8}" type="pres">
      <dgm:prSet presAssocID="{5CD451A4-BB34-EE4F-AA98-7F3C5FEB13C8}" presName="childShape" presStyleCnt="0"/>
      <dgm:spPr/>
    </dgm:pt>
    <dgm:pt modelId="{BB00BFF0-393F-264C-95AD-5D486BC5222C}" type="pres">
      <dgm:prSet presAssocID="{34347DF7-9018-7742-9E35-D9F87AC0DD93}" presName="Name13" presStyleLbl="parChTrans1D2" presStyleIdx="0" presStyleCnt="6"/>
      <dgm:spPr/>
    </dgm:pt>
    <dgm:pt modelId="{3075D88B-DFE5-7843-8D03-9EDEDA94B5CA}" type="pres">
      <dgm:prSet presAssocID="{C5823479-56F4-BA46-B8B6-CF21FA79EC4C}" presName="childText" presStyleLbl="bgAcc1" presStyleIdx="0" presStyleCnt="6" custScaleX="318379">
        <dgm:presLayoutVars>
          <dgm:bulletEnabled val="1"/>
        </dgm:presLayoutVars>
      </dgm:prSet>
      <dgm:spPr/>
    </dgm:pt>
    <dgm:pt modelId="{C0E91779-E1F9-F64D-A70A-56160D597E86}" type="pres">
      <dgm:prSet presAssocID="{842A64F9-86E8-3146-B7DD-E707223B7D4A}" presName="Name13" presStyleLbl="parChTrans1D2" presStyleIdx="1" presStyleCnt="6"/>
      <dgm:spPr/>
    </dgm:pt>
    <dgm:pt modelId="{485E5996-A4E7-B349-B2E3-4EF46B00B5E7}" type="pres">
      <dgm:prSet presAssocID="{79BCA4FD-64DB-594C-886F-42788B01BE1C}" presName="childText" presStyleLbl="bgAcc1" presStyleIdx="1" presStyleCnt="6" custScaleX="318379">
        <dgm:presLayoutVars>
          <dgm:bulletEnabled val="1"/>
        </dgm:presLayoutVars>
      </dgm:prSet>
      <dgm:spPr/>
    </dgm:pt>
    <dgm:pt modelId="{5E6548FF-E856-A948-A6B2-375ABAA4EA3E}" type="pres">
      <dgm:prSet presAssocID="{63E523BC-A6CA-3949-B0F2-AA7217F2CC9F}" presName="Name13" presStyleLbl="parChTrans1D2" presStyleIdx="2" presStyleCnt="6"/>
      <dgm:spPr/>
    </dgm:pt>
    <dgm:pt modelId="{38863689-355D-2E41-BBE0-A958B586B573}" type="pres">
      <dgm:prSet presAssocID="{A287076B-3B47-C541-8B2A-C0AFC6301F92}" presName="childText" presStyleLbl="bgAcc1" presStyleIdx="2" presStyleCnt="6" custScaleX="318379">
        <dgm:presLayoutVars>
          <dgm:bulletEnabled val="1"/>
        </dgm:presLayoutVars>
      </dgm:prSet>
      <dgm:spPr/>
    </dgm:pt>
    <dgm:pt modelId="{09A306B2-F3BA-1544-B5AD-2590291C816E}" type="pres">
      <dgm:prSet presAssocID="{9EF5E48C-81DA-944B-BF9E-B12AD01C1EC8}" presName="Name13" presStyleLbl="parChTrans1D2" presStyleIdx="3" presStyleCnt="6"/>
      <dgm:spPr/>
    </dgm:pt>
    <dgm:pt modelId="{997CB5BD-7C44-0D45-9198-BC2EDC182DB8}" type="pres">
      <dgm:prSet presAssocID="{BB5849A0-37C9-7647-A2EF-2FDA2CBB14FF}" presName="childText" presStyleLbl="bgAcc1" presStyleIdx="3" presStyleCnt="6" custScaleX="318379">
        <dgm:presLayoutVars>
          <dgm:bulletEnabled val="1"/>
        </dgm:presLayoutVars>
      </dgm:prSet>
      <dgm:spPr/>
    </dgm:pt>
    <dgm:pt modelId="{85DB2445-EED5-0E40-8A5A-6A1D72D98A6B}" type="pres">
      <dgm:prSet presAssocID="{3AE2B69B-0A0C-AD44-B3A2-70054A8540A5}" presName="Name13" presStyleLbl="parChTrans1D2" presStyleIdx="4" presStyleCnt="6"/>
      <dgm:spPr/>
    </dgm:pt>
    <dgm:pt modelId="{CD69B83F-6AE1-574D-9E86-85DE465B7BAA}" type="pres">
      <dgm:prSet presAssocID="{48A83599-A564-DA44-8A1B-081091B589A7}" presName="childText" presStyleLbl="bgAcc1" presStyleIdx="4" presStyleCnt="6" custScaleX="318379">
        <dgm:presLayoutVars>
          <dgm:bulletEnabled val="1"/>
        </dgm:presLayoutVars>
      </dgm:prSet>
      <dgm:spPr/>
    </dgm:pt>
    <dgm:pt modelId="{1CF82DA9-26D4-1C4C-9CEF-90D277E38FEA}" type="pres">
      <dgm:prSet presAssocID="{3CEB59A3-4C2D-804E-9BE1-4A1645324749}" presName="Name13" presStyleLbl="parChTrans1D2" presStyleIdx="5" presStyleCnt="6"/>
      <dgm:spPr/>
    </dgm:pt>
    <dgm:pt modelId="{7E111468-6598-F54F-9BCB-C4CAB0131BAD}" type="pres">
      <dgm:prSet presAssocID="{5998CE21-66AF-BC43-86FD-A5C39D136540}" presName="childText" presStyleLbl="bgAcc1" presStyleIdx="5" presStyleCnt="6" custScaleX="318379">
        <dgm:presLayoutVars>
          <dgm:bulletEnabled val="1"/>
        </dgm:presLayoutVars>
      </dgm:prSet>
      <dgm:spPr/>
    </dgm:pt>
  </dgm:ptLst>
  <dgm:cxnLst>
    <dgm:cxn modelId="{BD2A1601-2064-4555-BB7E-3280938AEF5E}" type="presOf" srcId="{63E523BC-A6CA-3949-B0F2-AA7217F2CC9F}" destId="{5E6548FF-E856-A948-A6B2-375ABAA4EA3E}" srcOrd="0" destOrd="0" presId="urn:microsoft.com/office/officeart/2005/8/layout/hierarchy3"/>
    <dgm:cxn modelId="{1825A405-26D4-4D34-987A-C64462C54301}" type="presOf" srcId="{A287076B-3B47-C541-8B2A-C0AFC6301F92}" destId="{38863689-355D-2E41-BBE0-A958B586B573}" srcOrd="0" destOrd="0" presId="urn:microsoft.com/office/officeart/2005/8/layout/hierarchy3"/>
    <dgm:cxn modelId="{93E66B0A-4E11-474C-AB44-0FCE141A4923}" type="presOf" srcId="{9EF5E48C-81DA-944B-BF9E-B12AD01C1EC8}" destId="{09A306B2-F3BA-1544-B5AD-2590291C816E}" srcOrd="0" destOrd="0" presId="urn:microsoft.com/office/officeart/2005/8/layout/hierarchy3"/>
    <dgm:cxn modelId="{2622F80E-3917-4536-8655-476F13809EF9}" type="presOf" srcId="{34347DF7-9018-7742-9E35-D9F87AC0DD93}" destId="{BB00BFF0-393F-264C-95AD-5D486BC5222C}" srcOrd="0" destOrd="0" presId="urn:microsoft.com/office/officeart/2005/8/layout/hierarchy3"/>
    <dgm:cxn modelId="{A46D2D1C-B140-4319-B391-D18F13416727}" type="presOf" srcId="{3CEB59A3-4C2D-804E-9BE1-4A1645324749}" destId="{1CF82DA9-26D4-1C4C-9CEF-90D277E38FEA}" srcOrd="0" destOrd="0" presId="urn:microsoft.com/office/officeart/2005/8/layout/hierarchy3"/>
    <dgm:cxn modelId="{15009551-F75D-4B64-8AB9-048B68D7A891}" type="presOf" srcId="{48A83599-A564-DA44-8A1B-081091B589A7}" destId="{CD69B83F-6AE1-574D-9E86-85DE465B7BAA}" srcOrd="0" destOrd="0" presId="urn:microsoft.com/office/officeart/2005/8/layout/hierarchy3"/>
    <dgm:cxn modelId="{38CA3B77-F9EE-9640-8757-AF5B3C67059D}" srcId="{5CD451A4-BB34-EE4F-AA98-7F3C5FEB13C8}" destId="{A287076B-3B47-C541-8B2A-C0AFC6301F92}" srcOrd="2" destOrd="0" parTransId="{63E523BC-A6CA-3949-B0F2-AA7217F2CC9F}" sibTransId="{78DA14EE-EB0B-5D4C-8F31-958356C93BAF}"/>
    <dgm:cxn modelId="{D1B2B782-045D-5F4B-9ED5-C4C0FD58DE67}" srcId="{5CD451A4-BB34-EE4F-AA98-7F3C5FEB13C8}" destId="{C5823479-56F4-BA46-B8B6-CF21FA79EC4C}" srcOrd="0" destOrd="0" parTransId="{34347DF7-9018-7742-9E35-D9F87AC0DD93}" sibTransId="{FFD4863E-661E-934F-8FF5-CF49F32934E8}"/>
    <dgm:cxn modelId="{E58AF688-D5F3-45BF-9A85-8F7A94791CF7}" type="presOf" srcId="{5CD451A4-BB34-EE4F-AA98-7F3C5FEB13C8}" destId="{15D94415-F098-0848-A4E8-8D4EBAB7AA84}" srcOrd="1" destOrd="0" presId="urn:microsoft.com/office/officeart/2005/8/layout/hierarchy3"/>
    <dgm:cxn modelId="{C2AF578F-CD6D-9643-9353-B3378D88E40B}" srcId="{EB419562-EFE2-F545-80A0-95B8D6DF63AB}" destId="{5CD451A4-BB34-EE4F-AA98-7F3C5FEB13C8}" srcOrd="0" destOrd="0" parTransId="{DF179F69-F6BF-7B4C-93AB-EA04553F244A}" sibTransId="{8B238A3A-FE6F-DF45-ABBB-0BF027538357}"/>
    <dgm:cxn modelId="{C9620899-2C77-40D7-A260-03CD623E3E00}" type="presOf" srcId="{C5823479-56F4-BA46-B8B6-CF21FA79EC4C}" destId="{3075D88B-DFE5-7843-8D03-9EDEDA94B5CA}" srcOrd="0" destOrd="0" presId="urn:microsoft.com/office/officeart/2005/8/layout/hierarchy3"/>
    <dgm:cxn modelId="{305EC09C-D126-4705-A254-C198469CC32A}" type="presOf" srcId="{5CD451A4-BB34-EE4F-AA98-7F3C5FEB13C8}" destId="{2070BA3B-651B-BC4B-AC21-B25990C9A0C4}" srcOrd="0" destOrd="0" presId="urn:microsoft.com/office/officeart/2005/8/layout/hierarchy3"/>
    <dgm:cxn modelId="{B4BCAAA6-CB78-4B23-A377-9F9B36249674}" type="presOf" srcId="{3AE2B69B-0A0C-AD44-B3A2-70054A8540A5}" destId="{85DB2445-EED5-0E40-8A5A-6A1D72D98A6B}" srcOrd="0" destOrd="0" presId="urn:microsoft.com/office/officeart/2005/8/layout/hierarchy3"/>
    <dgm:cxn modelId="{12B9C8AF-319A-394F-8121-6D39259BAACA}" srcId="{5CD451A4-BB34-EE4F-AA98-7F3C5FEB13C8}" destId="{48A83599-A564-DA44-8A1B-081091B589A7}" srcOrd="4" destOrd="0" parTransId="{3AE2B69B-0A0C-AD44-B3A2-70054A8540A5}" sibTransId="{D38E14F3-E91D-6145-87AB-21A31D448DE2}"/>
    <dgm:cxn modelId="{629DFEC1-7718-4CD8-8E46-F7E809D223CA}" type="presOf" srcId="{79BCA4FD-64DB-594C-886F-42788B01BE1C}" destId="{485E5996-A4E7-B349-B2E3-4EF46B00B5E7}" srcOrd="0" destOrd="0" presId="urn:microsoft.com/office/officeart/2005/8/layout/hierarchy3"/>
    <dgm:cxn modelId="{D2F9EFC7-A1D5-4769-9A55-027CC962542A}" type="presOf" srcId="{5998CE21-66AF-BC43-86FD-A5C39D136540}" destId="{7E111468-6598-F54F-9BCB-C4CAB0131BAD}" srcOrd="0" destOrd="0" presId="urn:microsoft.com/office/officeart/2005/8/layout/hierarchy3"/>
    <dgm:cxn modelId="{6C4C9CDA-907D-49D0-8CB7-78BE0EA2461E}" type="presOf" srcId="{EB419562-EFE2-F545-80A0-95B8D6DF63AB}" destId="{7ED0BA4E-1394-1A47-A4D8-080AF43CC518}" srcOrd="0" destOrd="0" presId="urn:microsoft.com/office/officeart/2005/8/layout/hierarchy3"/>
    <dgm:cxn modelId="{137B67DD-C8CA-4D44-A444-6709191C2A62}" srcId="{5CD451A4-BB34-EE4F-AA98-7F3C5FEB13C8}" destId="{5998CE21-66AF-BC43-86FD-A5C39D136540}" srcOrd="5" destOrd="0" parTransId="{3CEB59A3-4C2D-804E-9BE1-4A1645324749}" sibTransId="{48A087B2-D0CC-7247-8949-D59D5B14EAB7}"/>
    <dgm:cxn modelId="{857F4DF4-D6E0-6F4F-827D-C5722091122A}" srcId="{5CD451A4-BB34-EE4F-AA98-7F3C5FEB13C8}" destId="{79BCA4FD-64DB-594C-886F-42788B01BE1C}" srcOrd="1" destOrd="0" parTransId="{842A64F9-86E8-3146-B7DD-E707223B7D4A}" sibTransId="{6C19548A-98AF-A94F-8EB1-5BEB561FAF0F}"/>
    <dgm:cxn modelId="{59C167F9-73EB-49B8-816A-12DAE1D5A99A}" type="presOf" srcId="{842A64F9-86E8-3146-B7DD-E707223B7D4A}" destId="{C0E91779-E1F9-F64D-A70A-56160D597E86}" srcOrd="0" destOrd="0" presId="urn:microsoft.com/office/officeart/2005/8/layout/hierarchy3"/>
    <dgm:cxn modelId="{5E9EA2FA-2429-D14C-B46C-DD3F3F9AB973}" srcId="{5CD451A4-BB34-EE4F-AA98-7F3C5FEB13C8}" destId="{BB5849A0-37C9-7647-A2EF-2FDA2CBB14FF}" srcOrd="3" destOrd="0" parTransId="{9EF5E48C-81DA-944B-BF9E-B12AD01C1EC8}" sibTransId="{80BB7273-A2A3-DD4B-92F2-CBA10905D5AD}"/>
    <dgm:cxn modelId="{3326E3FC-C210-4025-9D97-97D10187C915}" type="presOf" srcId="{BB5849A0-37C9-7647-A2EF-2FDA2CBB14FF}" destId="{997CB5BD-7C44-0D45-9198-BC2EDC182DB8}" srcOrd="0" destOrd="0" presId="urn:microsoft.com/office/officeart/2005/8/layout/hierarchy3"/>
    <dgm:cxn modelId="{7C78963B-EA0C-4966-AD7F-9AC7EE029762}" type="presParOf" srcId="{7ED0BA4E-1394-1A47-A4D8-080AF43CC518}" destId="{7A68A608-DC79-7044-AB52-9D83DEBDE982}" srcOrd="0" destOrd="0" presId="urn:microsoft.com/office/officeart/2005/8/layout/hierarchy3"/>
    <dgm:cxn modelId="{AB63E25C-9988-4CE8-AFE2-A6F7E6EC384D}" type="presParOf" srcId="{7A68A608-DC79-7044-AB52-9D83DEBDE982}" destId="{21E5A23D-7969-7243-8F72-5CDF1A7CD3A8}" srcOrd="0" destOrd="0" presId="urn:microsoft.com/office/officeart/2005/8/layout/hierarchy3"/>
    <dgm:cxn modelId="{655ED2D9-136B-42B5-9F2B-B5C3A01082EB}" type="presParOf" srcId="{21E5A23D-7969-7243-8F72-5CDF1A7CD3A8}" destId="{2070BA3B-651B-BC4B-AC21-B25990C9A0C4}" srcOrd="0" destOrd="0" presId="urn:microsoft.com/office/officeart/2005/8/layout/hierarchy3"/>
    <dgm:cxn modelId="{5794C64B-8FD9-4095-B52B-3F6D4FCD3ABC}" type="presParOf" srcId="{21E5A23D-7969-7243-8F72-5CDF1A7CD3A8}" destId="{15D94415-F098-0848-A4E8-8D4EBAB7AA84}" srcOrd="1" destOrd="0" presId="urn:microsoft.com/office/officeart/2005/8/layout/hierarchy3"/>
    <dgm:cxn modelId="{0A2C83E7-08FB-48C9-AE4C-8A7FB91039E7}" type="presParOf" srcId="{7A68A608-DC79-7044-AB52-9D83DEBDE982}" destId="{068D3EAD-376C-0844-B333-17C035C460E8}" srcOrd="1" destOrd="0" presId="urn:microsoft.com/office/officeart/2005/8/layout/hierarchy3"/>
    <dgm:cxn modelId="{0D7DC942-D70E-413E-87FF-3415F1473C6A}" type="presParOf" srcId="{068D3EAD-376C-0844-B333-17C035C460E8}" destId="{BB00BFF0-393F-264C-95AD-5D486BC5222C}" srcOrd="0" destOrd="0" presId="urn:microsoft.com/office/officeart/2005/8/layout/hierarchy3"/>
    <dgm:cxn modelId="{9B8A93D7-6F4E-4922-8286-F47E5BE28A03}" type="presParOf" srcId="{068D3EAD-376C-0844-B333-17C035C460E8}" destId="{3075D88B-DFE5-7843-8D03-9EDEDA94B5CA}" srcOrd="1" destOrd="0" presId="urn:microsoft.com/office/officeart/2005/8/layout/hierarchy3"/>
    <dgm:cxn modelId="{50E40BE0-A13E-4239-9F0A-41D1695A92F0}" type="presParOf" srcId="{068D3EAD-376C-0844-B333-17C035C460E8}" destId="{C0E91779-E1F9-F64D-A70A-56160D597E86}" srcOrd="2" destOrd="0" presId="urn:microsoft.com/office/officeart/2005/8/layout/hierarchy3"/>
    <dgm:cxn modelId="{0BF435FD-FB1D-4122-9E01-DF6B255F2F3E}" type="presParOf" srcId="{068D3EAD-376C-0844-B333-17C035C460E8}" destId="{485E5996-A4E7-B349-B2E3-4EF46B00B5E7}" srcOrd="3" destOrd="0" presId="urn:microsoft.com/office/officeart/2005/8/layout/hierarchy3"/>
    <dgm:cxn modelId="{E1A87AB8-6A3A-4E79-AAFE-077F1016C42C}" type="presParOf" srcId="{068D3EAD-376C-0844-B333-17C035C460E8}" destId="{5E6548FF-E856-A948-A6B2-375ABAA4EA3E}" srcOrd="4" destOrd="0" presId="urn:microsoft.com/office/officeart/2005/8/layout/hierarchy3"/>
    <dgm:cxn modelId="{AD4FC459-FBB6-4AD2-BE78-737828A81AA3}" type="presParOf" srcId="{068D3EAD-376C-0844-B333-17C035C460E8}" destId="{38863689-355D-2E41-BBE0-A958B586B573}" srcOrd="5" destOrd="0" presId="urn:microsoft.com/office/officeart/2005/8/layout/hierarchy3"/>
    <dgm:cxn modelId="{347A2764-3BE1-4F41-9B4B-5CE97F6F3CDE}" type="presParOf" srcId="{068D3EAD-376C-0844-B333-17C035C460E8}" destId="{09A306B2-F3BA-1544-B5AD-2590291C816E}" srcOrd="6" destOrd="0" presId="urn:microsoft.com/office/officeart/2005/8/layout/hierarchy3"/>
    <dgm:cxn modelId="{D358B8F5-8011-499F-97A6-1C9EAF329BC5}" type="presParOf" srcId="{068D3EAD-376C-0844-B333-17C035C460E8}" destId="{997CB5BD-7C44-0D45-9198-BC2EDC182DB8}" srcOrd="7" destOrd="0" presId="urn:microsoft.com/office/officeart/2005/8/layout/hierarchy3"/>
    <dgm:cxn modelId="{DD108ABF-3B93-40FA-A46A-F25EB868F0F7}" type="presParOf" srcId="{068D3EAD-376C-0844-B333-17C035C460E8}" destId="{85DB2445-EED5-0E40-8A5A-6A1D72D98A6B}" srcOrd="8" destOrd="0" presId="urn:microsoft.com/office/officeart/2005/8/layout/hierarchy3"/>
    <dgm:cxn modelId="{512FD0A2-79B7-431C-B759-1A92DA265D02}" type="presParOf" srcId="{068D3EAD-376C-0844-B333-17C035C460E8}" destId="{CD69B83F-6AE1-574D-9E86-85DE465B7BAA}" srcOrd="9" destOrd="0" presId="urn:microsoft.com/office/officeart/2005/8/layout/hierarchy3"/>
    <dgm:cxn modelId="{4130E9E3-BDA3-453C-894A-77C399E56C9D}" type="presParOf" srcId="{068D3EAD-376C-0844-B333-17C035C460E8}" destId="{1CF82DA9-26D4-1C4C-9CEF-90D277E38FEA}" srcOrd="10" destOrd="0" presId="urn:microsoft.com/office/officeart/2005/8/layout/hierarchy3"/>
    <dgm:cxn modelId="{7DED169E-F64D-4353-981B-3AA6E82E1CB8}" type="presParOf" srcId="{068D3EAD-376C-0844-B333-17C035C460E8}" destId="{7E111468-6598-F54F-9BCB-C4CAB0131BAD}" srcOrd="11" destOrd="0" presId="urn:microsoft.com/office/officeart/2005/8/layout/hierarchy3"/>
  </dgm:cxnLst>
  <dgm:bg/>
  <dgm:whole>
    <a:ln w="28575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0BA3B-651B-BC4B-AC21-B25990C9A0C4}">
      <dsp:nvSpPr>
        <dsp:cNvPr id="0" name=""/>
        <dsp:cNvSpPr/>
      </dsp:nvSpPr>
      <dsp:spPr>
        <a:xfrm>
          <a:off x="553796" y="471"/>
          <a:ext cx="2264905" cy="35569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chemeClr val="bg1"/>
              </a:solidFill>
            </a:rPr>
            <a:t>VFX</a:t>
          </a:r>
          <a:endParaRPr lang="ko-KR" altLang="en-US" sz="2000" b="1" kern="1200" dirty="0">
            <a:solidFill>
              <a:schemeClr val="bg1"/>
            </a:solidFill>
          </a:endParaRPr>
        </a:p>
      </dsp:txBody>
      <dsp:txXfrm>
        <a:off x="564214" y="10889"/>
        <a:ext cx="2244069" cy="334857"/>
      </dsp:txXfrm>
    </dsp:sp>
    <dsp:sp modelId="{BB00BFF0-393F-264C-95AD-5D486BC5222C}">
      <dsp:nvSpPr>
        <dsp:cNvPr id="0" name=""/>
        <dsp:cNvSpPr/>
      </dsp:nvSpPr>
      <dsp:spPr>
        <a:xfrm>
          <a:off x="780287" y="356164"/>
          <a:ext cx="226490" cy="26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69"/>
              </a:lnTo>
              <a:lnTo>
                <a:pt x="226490" y="266769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5D88B-DFE5-7843-8D03-9EDEDA94B5CA}">
      <dsp:nvSpPr>
        <dsp:cNvPr id="0" name=""/>
        <dsp:cNvSpPr/>
      </dsp:nvSpPr>
      <dsp:spPr>
        <a:xfrm>
          <a:off x="1006777" y="445088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 err="1"/>
            <a:t>Metaverse</a:t>
          </a:r>
          <a:endParaRPr lang="ko-KR" altLang="en-US" sz="1000" b="1" kern="1200" dirty="0"/>
        </a:p>
      </dsp:txBody>
      <dsp:txXfrm>
        <a:off x="1017195" y="455506"/>
        <a:ext cx="1791088" cy="334857"/>
      </dsp:txXfrm>
    </dsp:sp>
    <dsp:sp modelId="{C0E91779-E1F9-F64D-A70A-56160D597E86}">
      <dsp:nvSpPr>
        <dsp:cNvPr id="0" name=""/>
        <dsp:cNvSpPr/>
      </dsp:nvSpPr>
      <dsp:spPr>
        <a:xfrm>
          <a:off x="780287" y="356164"/>
          <a:ext cx="226490" cy="71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6"/>
              </a:lnTo>
              <a:lnTo>
                <a:pt x="226490" y="711386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E5996-A4E7-B349-B2E3-4EF46B00B5E7}">
      <dsp:nvSpPr>
        <dsp:cNvPr id="0" name=""/>
        <dsp:cNvSpPr/>
      </dsp:nvSpPr>
      <dsp:spPr>
        <a:xfrm>
          <a:off x="1006777" y="889704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/>
            <a:t>Virtual Production</a:t>
          </a:r>
          <a:endParaRPr lang="ko-KR" altLang="en-US" sz="1000" b="1" kern="1200" dirty="0"/>
        </a:p>
      </dsp:txBody>
      <dsp:txXfrm>
        <a:off x="1017195" y="900122"/>
        <a:ext cx="1791088" cy="334857"/>
      </dsp:txXfrm>
    </dsp:sp>
    <dsp:sp modelId="{5E6548FF-E856-A948-A6B2-375ABAA4EA3E}">
      <dsp:nvSpPr>
        <dsp:cNvPr id="0" name=""/>
        <dsp:cNvSpPr/>
      </dsp:nvSpPr>
      <dsp:spPr>
        <a:xfrm>
          <a:off x="780287" y="356164"/>
          <a:ext cx="226490" cy="115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003"/>
              </a:lnTo>
              <a:lnTo>
                <a:pt x="226490" y="1156003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63689-355D-2E41-BBE0-A958B586B573}">
      <dsp:nvSpPr>
        <dsp:cNvPr id="0" name=""/>
        <dsp:cNvSpPr/>
      </dsp:nvSpPr>
      <dsp:spPr>
        <a:xfrm>
          <a:off x="1006777" y="1334321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/>
            <a:t>Media Art</a:t>
          </a:r>
          <a:endParaRPr lang="ko-KR" altLang="en-US" sz="1000" b="1" kern="1200" dirty="0"/>
        </a:p>
      </dsp:txBody>
      <dsp:txXfrm>
        <a:off x="1017195" y="1344739"/>
        <a:ext cx="1791088" cy="334857"/>
      </dsp:txXfrm>
    </dsp:sp>
    <dsp:sp modelId="{09A306B2-F3BA-1544-B5AD-2590291C816E}">
      <dsp:nvSpPr>
        <dsp:cNvPr id="0" name=""/>
        <dsp:cNvSpPr/>
      </dsp:nvSpPr>
      <dsp:spPr>
        <a:xfrm>
          <a:off x="780287" y="356164"/>
          <a:ext cx="226490" cy="1600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619"/>
              </a:lnTo>
              <a:lnTo>
                <a:pt x="226490" y="1600619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CB5BD-7C44-0D45-9198-BC2EDC182DB8}">
      <dsp:nvSpPr>
        <dsp:cNvPr id="0" name=""/>
        <dsp:cNvSpPr/>
      </dsp:nvSpPr>
      <dsp:spPr>
        <a:xfrm>
          <a:off x="1006777" y="1778937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/>
            <a:t>Virtual R&amp;D</a:t>
          </a:r>
          <a:endParaRPr lang="ko-KR" altLang="en-US" sz="1000" b="1" kern="1200" dirty="0"/>
        </a:p>
      </dsp:txBody>
      <dsp:txXfrm>
        <a:off x="1017195" y="1789355"/>
        <a:ext cx="1791088" cy="334857"/>
      </dsp:txXfrm>
    </dsp:sp>
    <dsp:sp modelId="{85DB2445-EED5-0E40-8A5A-6A1D72D98A6B}">
      <dsp:nvSpPr>
        <dsp:cNvPr id="0" name=""/>
        <dsp:cNvSpPr/>
      </dsp:nvSpPr>
      <dsp:spPr>
        <a:xfrm>
          <a:off x="780287" y="356164"/>
          <a:ext cx="226490" cy="2045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236"/>
              </a:lnTo>
              <a:lnTo>
                <a:pt x="226490" y="2045236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9B83F-6AE1-574D-9E86-85DE465B7BAA}">
      <dsp:nvSpPr>
        <dsp:cNvPr id="0" name=""/>
        <dsp:cNvSpPr/>
      </dsp:nvSpPr>
      <dsp:spPr>
        <a:xfrm>
          <a:off x="1006777" y="2223554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/>
            <a:t>VFX CGI</a:t>
          </a:r>
          <a:endParaRPr lang="ko-KR" altLang="en-US" sz="1000" b="1" kern="1200" dirty="0"/>
        </a:p>
      </dsp:txBody>
      <dsp:txXfrm>
        <a:off x="1017195" y="2233972"/>
        <a:ext cx="1791088" cy="334857"/>
      </dsp:txXfrm>
    </dsp:sp>
    <dsp:sp modelId="{1CF82DA9-26D4-1C4C-9CEF-90D277E38FEA}">
      <dsp:nvSpPr>
        <dsp:cNvPr id="0" name=""/>
        <dsp:cNvSpPr/>
      </dsp:nvSpPr>
      <dsp:spPr>
        <a:xfrm>
          <a:off x="780287" y="356164"/>
          <a:ext cx="226490" cy="248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852"/>
              </a:lnTo>
              <a:lnTo>
                <a:pt x="226490" y="2489852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11468-6598-F54F-9BCB-C4CAB0131BAD}">
      <dsp:nvSpPr>
        <dsp:cNvPr id="0" name=""/>
        <dsp:cNvSpPr/>
      </dsp:nvSpPr>
      <dsp:spPr>
        <a:xfrm>
          <a:off x="1006777" y="2668171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/>
            <a:t>Commercial Film</a:t>
          </a:r>
          <a:endParaRPr lang="ko-KR" altLang="en-US" sz="1000" b="1" kern="1200" dirty="0"/>
        </a:p>
      </dsp:txBody>
      <dsp:txXfrm>
        <a:off x="1017195" y="2678589"/>
        <a:ext cx="1791088" cy="334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0BA3B-651B-BC4B-AC21-B25990C9A0C4}">
      <dsp:nvSpPr>
        <dsp:cNvPr id="0" name=""/>
        <dsp:cNvSpPr/>
      </dsp:nvSpPr>
      <dsp:spPr>
        <a:xfrm>
          <a:off x="553796" y="471"/>
          <a:ext cx="2264905" cy="35569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chemeClr val="bg1"/>
              </a:solidFill>
            </a:rPr>
            <a:t>Tech</a:t>
          </a:r>
          <a:endParaRPr lang="ko-KR" altLang="en-US" sz="2000" b="1" kern="1200" dirty="0">
            <a:solidFill>
              <a:schemeClr val="bg1"/>
            </a:solidFill>
          </a:endParaRPr>
        </a:p>
      </dsp:txBody>
      <dsp:txXfrm>
        <a:off x="564214" y="10889"/>
        <a:ext cx="2244069" cy="334857"/>
      </dsp:txXfrm>
    </dsp:sp>
    <dsp:sp modelId="{BB00BFF0-393F-264C-95AD-5D486BC5222C}">
      <dsp:nvSpPr>
        <dsp:cNvPr id="0" name=""/>
        <dsp:cNvSpPr/>
      </dsp:nvSpPr>
      <dsp:spPr>
        <a:xfrm>
          <a:off x="780287" y="356164"/>
          <a:ext cx="226490" cy="26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69"/>
              </a:lnTo>
              <a:lnTo>
                <a:pt x="226490" y="266769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5D88B-DFE5-7843-8D03-9EDEDA94B5CA}">
      <dsp:nvSpPr>
        <dsp:cNvPr id="0" name=""/>
        <dsp:cNvSpPr/>
      </dsp:nvSpPr>
      <dsp:spPr>
        <a:xfrm>
          <a:off x="1006777" y="445088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 err="1"/>
            <a:t>Metaverse</a:t>
          </a:r>
          <a:r>
            <a:rPr lang="en-US" altLang="ko-KR" sz="1000" b="1" kern="1200" dirty="0"/>
            <a:t> </a:t>
          </a:r>
          <a:r>
            <a:rPr lang="ko-KR" altLang="en-US" sz="1000" b="1" kern="1200" dirty="0"/>
            <a:t>제작 기술지원</a:t>
          </a:r>
        </a:p>
      </dsp:txBody>
      <dsp:txXfrm>
        <a:off x="1017195" y="455506"/>
        <a:ext cx="1791088" cy="334857"/>
      </dsp:txXfrm>
    </dsp:sp>
    <dsp:sp modelId="{C0E91779-E1F9-F64D-A70A-56160D597E86}">
      <dsp:nvSpPr>
        <dsp:cNvPr id="0" name=""/>
        <dsp:cNvSpPr/>
      </dsp:nvSpPr>
      <dsp:spPr>
        <a:xfrm>
          <a:off x="780287" y="356164"/>
          <a:ext cx="226490" cy="71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6"/>
              </a:lnTo>
              <a:lnTo>
                <a:pt x="226490" y="711386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E5996-A4E7-B349-B2E3-4EF46B00B5E7}">
      <dsp:nvSpPr>
        <dsp:cNvPr id="0" name=""/>
        <dsp:cNvSpPr/>
      </dsp:nvSpPr>
      <dsp:spPr>
        <a:xfrm>
          <a:off x="1006777" y="889704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/>
            <a:t>Sales</a:t>
          </a:r>
          <a:endParaRPr lang="ko-KR" altLang="en-US" sz="1000" b="1" kern="1200" dirty="0"/>
        </a:p>
      </dsp:txBody>
      <dsp:txXfrm>
        <a:off x="1017195" y="900122"/>
        <a:ext cx="1791088" cy="334857"/>
      </dsp:txXfrm>
    </dsp:sp>
    <dsp:sp modelId="{5E6548FF-E856-A948-A6B2-375ABAA4EA3E}">
      <dsp:nvSpPr>
        <dsp:cNvPr id="0" name=""/>
        <dsp:cNvSpPr/>
      </dsp:nvSpPr>
      <dsp:spPr>
        <a:xfrm>
          <a:off x="780287" y="356164"/>
          <a:ext cx="226490" cy="115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003"/>
              </a:lnTo>
              <a:lnTo>
                <a:pt x="226490" y="1156003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63689-355D-2E41-BBE0-A958B586B573}">
      <dsp:nvSpPr>
        <dsp:cNvPr id="0" name=""/>
        <dsp:cNvSpPr/>
      </dsp:nvSpPr>
      <dsp:spPr>
        <a:xfrm>
          <a:off x="1006777" y="1334321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b="1" kern="1200" dirty="0"/>
            <a:t>하드웨어 소프트웨어</a:t>
          </a:r>
          <a:r>
            <a:rPr lang="en-US" altLang="ko-KR" sz="1000" b="1" kern="1200" dirty="0"/>
            <a:t> </a:t>
          </a:r>
          <a:r>
            <a:rPr lang="ko-KR" altLang="en-US" sz="1000" b="1" kern="1200" dirty="0"/>
            <a:t>지원</a:t>
          </a:r>
        </a:p>
      </dsp:txBody>
      <dsp:txXfrm>
        <a:off x="1017195" y="1344739"/>
        <a:ext cx="1791088" cy="334857"/>
      </dsp:txXfrm>
    </dsp:sp>
    <dsp:sp modelId="{09A306B2-F3BA-1544-B5AD-2590291C816E}">
      <dsp:nvSpPr>
        <dsp:cNvPr id="0" name=""/>
        <dsp:cNvSpPr/>
      </dsp:nvSpPr>
      <dsp:spPr>
        <a:xfrm>
          <a:off x="780287" y="356164"/>
          <a:ext cx="226490" cy="1600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619"/>
              </a:lnTo>
              <a:lnTo>
                <a:pt x="226490" y="1600619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CB5BD-7C44-0D45-9198-BC2EDC182DB8}">
      <dsp:nvSpPr>
        <dsp:cNvPr id="0" name=""/>
        <dsp:cNvSpPr/>
      </dsp:nvSpPr>
      <dsp:spPr>
        <a:xfrm>
          <a:off x="1006777" y="1778937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b="1" kern="1200" dirty="0"/>
            <a:t>제작</a:t>
          </a:r>
          <a:r>
            <a:rPr lang="en-US" altLang="ko-KR" sz="1000" b="1" kern="1200" dirty="0"/>
            <a:t> </a:t>
          </a:r>
          <a:r>
            <a:rPr lang="ko-KR" altLang="en-US" sz="1000" b="1" kern="1200" dirty="0"/>
            <a:t>플랫폼 개발</a:t>
          </a:r>
          <a:r>
            <a:rPr lang="en-US" altLang="ko-KR" sz="1000" b="1" kern="1200" dirty="0"/>
            <a:t>&lt;S/W&gt;</a:t>
          </a:r>
          <a:endParaRPr lang="ko-KR" altLang="en-US" sz="1000" b="1" kern="1200" dirty="0"/>
        </a:p>
      </dsp:txBody>
      <dsp:txXfrm>
        <a:off x="1017195" y="1789355"/>
        <a:ext cx="1791088" cy="334857"/>
      </dsp:txXfrm>
    </dsp:sp>
    <dsp:sp modelId="{85DB2445-EED5-0E40-8A5A-6A1D72D98A6B}">
      <dsp:nvSpPr>
        <dsp:cNvPr id="0" name=""/>
        <dsp:cNvSpPr/>
      </dsp:nvSpPr>
      <dsp:spPr>
        <a:xfrm>
          <a:off x="780287" y="356164"/>
          <a:ext cx="226490" cy="2045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236"/>
              </a:lnTo>
              <a:lnTo>
                <a:pt x="226490" y="2045236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9B83F-6AE1-574D-9E86-85DE465B7BAA}">
      <dsp:nvSpPr>
        <dsp:cNvPr id="0" name=""/>
        <dsp:cNvSpPr/>
      </dsp:nvSpPr>
      <dsp:spPr>
        <a:xfrm>
          <a:off x="1006777" y="2223554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b="1" kern="1200" dirty="0"/>
            <a:t>VFX </a:t>
          </a:r>
          <a:r>
            <a:rPr lang="ko-KR" altLang="en-US" sz="1000" b="1" kern="1200" dirty="0"/>
            <a:t>제작 파이프라인 제공 </a:t>
          </a:r>
        </a:p>
      </dsp:txBody>
      <dsp:txXfrm>
        <a:off x="1017195" y="2233972"/>
        <a:ext cx="1791088" cy="334857"/>
      </dsp:txXfrm>
    </dsp:sp>
    <dsp:sp modelId="{1CF82DA9-26D4-1C4C-9CEF-90D277E38FEA}">
      <dsp:nvSpPr>
        <dsp:cNvPr id="0" name=""/>
        <dsp:cNvSpPr/>
      </dsp:nvSpPr>
      <dsp:spPr>
        <a:xfrm>
          <a:off x="780287" y="356164"/>
          <a:ext cx="226490" cy="248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852"/>
              </a:lnTo>
              <a:lnTo>
                <a:pt x="226490" y="2489852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11468-6598-F54F-9BCB-C4CAB0131BAD}">
      <dsp:nvSpPr>
        <dsp:cNvPr id="0" name=""/>
        <dsp:cNvSpPr/>
      </dsp:nvSpPr>
      <dsp:spPr>
        <a:xfrm>
          <a:off x="1006777" y="2668171"/>
          <a:ext cx="1811924" cy="355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b="1" kern="1200" dirty="0"/>
            <a:t>해외기술 공식 </a:t>
          </a:r>
          <a:r>
            <a:rPr lang="ko-KR" altLang="en-US" sz="1000" b="1" kern="1200" dirty="0" err="1"/>
            <a:t>유통권</a:t>
          </a:r>
          <a:r>
            <a:rPr lang="ko-KR" altLang="en-US" sz="1000" b="1" kern="1200" dirty="0"/>
            <a:t> 확보</a:t>
          </a:r>
        </a:p>
      </dsp:txBody>
      <dsp:txXfrm>
        <a:off x="1017195" y="2678589"/>
        <a:ext cx="1791088" cy="334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F41A-4B79-436E-B865-4627F7A98B6E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1F60-4EDE-4143-B73F-045A0CBADD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0F521D7-C9AB-479A-B128-18B47E0444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416219" y="1144844"/>
            <a:ext cx="3581093" cy="285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D1556E2-C9A4-4B41-86E7-850D229E9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1139314" y="1364534"/>
            <a:ext cx="3288890" cy="241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18" Type="http://schemas.openxmlformats.org/officeDocument/2006/relationships/image" Target="../media/image71.jpeg"/><Relationship Id="rId26" Type="http://schemas.openxmlformats.org/officeDocument/2006/relationships/image" Target="../media/image77.jpeg"/><Relationship Id="rId3" Type="http://schemas.openxmlformats.org/officeDocument/2006/relationships/image" Target="../media/image58.jpeg"/><Relationship Id="rId21" Type="http://schemas.openxmlformats.org/officeDocument/2006/relationships/image" Target="../media/image74.jpe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34.png"/><Relationship Id="rId25" Type="http://schemas.openxmlformats.org/officeDocument/2006/relationships/image" Target="../media/image76.jpeg"/><Relationship Id="rId2" Type="http://schemas.openxmlformats.org/officeDocument/2006/relationships/image" Target="../media/image2.png"/><Relationship Id="rId16" Type="http://schemas.openxmlformats.org/officeDocument/2006/relationships/image" Target="../media/image70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38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43.png"/><Relationship Id="rId9" Type="http://schemas.openxmlformats.org/officeDocument/2006/relationships/image" Target="../media/image63.png"/><Relationship Id="rId14" Type="http://schemas.openxmlformats.org/officeDocument/2006/relationships/image" Target="../media/image68.jpeg"/><Relationship Id="rId22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8C126B6-57A9-40E4-8D84-418F61274CF4}"/>
              </a:ext>
            </a:extLst>
          </p:cNvPr>
          <p:cNvSpPr/>
          <p:nvPr/>
        </p:nvSpPr>
        <p:spPr>
          <a:xfrm>
            <a:off x="0" y="2571751"/>
            <a:ext cx="9144000" cy="25717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98C41-AEC8-4101-AA62-E5C41188A12B}"/>
              </a:ext>
            </a:extLst>
          </p:cNvPr>
          <p:cNvSpPr/>
          <p:nvPr/>
        </p:nvSpPr>
        <p:spPr>
          <a:xfrm>
            <a:off x="0" y="1"/>
            <a:ext cx="9144000" cy="2571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D9E1D-EAA8-4996-ABDE-7E8FE6752CDC}"/>
              </a:ext>
            </a:extLst>
          </p:cNvPr>
          <p:cNvSpPr/>
          <p:nvPr/>
        </p:nvSpPr>
        <p:spPr>
          <a:xfrm>
            <a:off x="903956" y="1641067"/>
            <a:ext cx="7336089" cy="2414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37608-497A-45D6-97B4-0EE5AC5E4FD6}"/>
              </a:ext>
            </a:extLst>
          </p:cNvPr>
          <p:cNvSpPr txBox="1"/>
          <p:nvPr/>
        </p:nvSpPr>
        <p:spPr>
          <a:xfrm>
            <a:off x="2483768" y="1837535"/>
            <a:ext cx="4948014" cy="579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3300" dirty="0">
                <a:latin typeface="Montserrat Black" panose="00000A00000000000000" pitchFamily="2" charset="0"/>
              </a:rPr>
              <a:t>About </a:t>
            </a:r>
            <a:endParaRPr lang="id-ID" sz="3300" dirty="0">
              <a:latin typeface="Montserrat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A1524-6EF2-490E-8DE0-EC07FDAA55BE}"/>
              </a:ext>
            </a:extLst>
          </p:cNvPr>
          <p:cNvSpPr txBox="1"/>
          <p:nvPr/>
        </p:nvSpPr>
        <p:spPr>
          <a:xfrm>
            <a:off x="3356822" y="4781182"/>
            <a:ext cx="24303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450" dirty="0">
                <a:solidFill>
                  <a:schemeClr val="bg1"/>
                </a:solidFill>
                <a:latin typeface="Roboto" panose="02000000000000000000"/>
                <a:ea typeface="Roboto" panose="02000000000000000000" pitchFamily="2" charset="0"/>
                <a:cs typeface="Lato" charset="0"/>
              </a:rPr>
              <a:t>WWW.VXPERT.CO.KR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08FEF2-1418-4D6D-8B02-62232C2E6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33" y="2069897"/>
            <a:ext cx="2195700" cy="15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>
            <a:extLst>
              <a:ext uri="{FF2B5EF4-FFF2-40B4-BE49-F238E27FC236}">
                <a16:creationId xmlns:a16="http://schemas.microsoft.com/office/drawing/2014/main" id="{1871BE85-D2E4-437E-93D4-40164E35AA34}"/>
              </a:ext>
            </a:extLst>
          </p:cNvPr>
          <p:cNvGrpSpPr/>
          <p:nvPr/>
        </p:nvGrpSpPr>
        <p:grpSpPr>
          <a:xfrm>
            <a:off x="0" y="528009"/>
            <a:ext cx="9144000" cy="4603108"/>
            <a:chOff x="0" y="540392"/>
            <a:chExt cx="9144001" cy="460310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AC125F2-0C31-4766-923C-8C27D9AA0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85800"/>
              <a:ext cx="9144000" cy="435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id="{7F2A36F2-EF54-4EE0-AE45-767EF1B0E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540392"/>
              <a:ext cx="9144000" cy="43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31725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Co-Work concept Exp </a:t>
            </a:r>
            <a:r>
              <a:rPr lang="en-US" altLang="en-US" sz="14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&lt;</a:t>
            </a:r>
            <a:r>
              <a:rPr lang="ko-KR" altLang="en-US" sz="14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확장</a:t>
            </a:r>
            <a:r>
              <a:rPr lang="en-US" altLang="ko-KR" sz="14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&gt;</a:t>
            </a:r>
            <a:r>
              <a:rPr lang="en-US" altLang="en-US" sz="14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 </a:t>
            </a:r>
            <a:endParaRPr lang="en-US" altLang="en-US" sz="1500" b="1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88107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4756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BUSINESS AREA (Meta-human) - </a:t>
            </a:r>
            <a:r>
              <a:rPr lang="en-US" altLang="en-US" sz="11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Entertainment</a:t>
            </a:r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 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F4B9D23-03A5-4957-9EDC-27B5B81483DC}"/>
              </a:ext>
            </a:extLst>
          </p:cNvPr>
          <p:cNvSpPr/>
          <p:nvPr/>
        </p:nvSpPr>
        <p:spPr>
          <a:xfrm>
            <a:off x="6061610" y="1121066"/>
            <a:ext cx="2476417" cy="23139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latinLnBrk="1"/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r>
              <a:rPr lang="ko-KR" alt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메타휴먼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제작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lvl="0" latinLnBrk="1"/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marL="128588" indent="-128588">
              <a:buFontTx/>
              <a:buChar char="-"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AI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기술을 기반으로 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Deep Learning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으로 인격을 부여하여 고부가가지 창출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900" dirty="0" err="1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으로</a:t>
            </a:r>
            <a:r>
              <a:rPr lang="en-US" altLang="ko-KR" sz="9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</a:p>
          <a:p>
            <a:pPr marL="128588" indent="-128588">
              <a:buFontTx/>
              <a:buChar char="-"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휴먼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공간을 메타버스 로 창조 하여 다수의 사람들이 들어와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lvl="0" latinLnBrk="1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 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체험하고 소통한다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.</a:t>
            </a:r>
          </a:p>
          <a:p>
            <a:pPr algn="ctr"/>
            <a:endParaRPr lang="ko-KR" altLang="en-US" sz="1350" b="1" dirty="0">
              <a:solidFill>
                <a:schemeClr val="bg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7CA0107-77C7-41CA-A932-A76029306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77" y="2456193"/>
            <a:ext cx="2883007" cy="1621692"/>
          </a:xfrm>
          <a:prstGeom prst="rect">
            <a:avLst/>
          </a:prstGeom>
        </p:spPr>
      </p:pic>
      <p:pic>
        <p:nvPicPr>
          <p:cNvPr id="15" name="그림 14" descr="실내, 사람, 가장이(가) 표시된 사진&#10;&#10;자동 생성된 설명">
            <a:extLst>
              <a:ext uri="{FF2B5EF4-FFF2-40B4-BE49-F238E27FC236}">
                <a16:creationId xmlns:a16="http://schemas.microsoft.com/office/drawing/2014/main" id="{54B04504-2FC2-4F4E-9626-F92FF62219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b="7235"/>
          <a:stretch/>
        </p:blipFill>
        <p:spPr>
          <a:xfrm>
            <a:off x="594177" y="974137"/>
            <a:ext cx="2883007" cy="1282379"/>
          </a:xfrm>
          <a:prstGeom prst="rect">
            <a:avLst/>
          </a:prstGeom>
        </p:spPr>
      </p:pic>
      <p:pic>
        <p:nvPicPr>
          <p:cNvPr id="16" name="그림 15" descr="사람, 실내이(가) 표시된 사진&#10;&#10;자동 생성된 설명">
            <a:extLst>
              <a:ext uri="{FF2B5EF4-FFF2-40B4-BE49-F238E27FC236}">
                <a16:creationId xmlns:a16="http://schemas.microsoft.com/office/drawing/2014/main" id="{F12C95D8-D00C-43C6-BD42-402EC452A2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5945" r="938" b="4467"/>
          <a:stretch/>
        </p:blipFill>
        <p:spPr>
          <a:xfrm>
            <a:off x="3629998" y="977635"/>
            <a:ext cx="2095314" cy="3100250"/>
          </a:xfrm>
          <a:prstGeom prst="rect">
            <a:avLst/>
          </a:prstGeom>
        </p:spPr>
      </p:pic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1430" y="1292161"/>
            <a:ext cx="16561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Meta-human </a:t>
            </a:r>
          </a:p>
        </p:txBody>
      </p:sp>
    </p:spTree>
    <p:extLst>
      <p:ext uri="{BB962C8B-B14F-4D97-AF65-F5344CB8AC3E}">
        <p14:creationId xmlns:p14="http://schemas.microsoft.com/office/powerpoint/2010/main" val="423085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45312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BUSINESS AREA (VR</a:t>
            </a:r>
            <a:r>
              <a:rPr lang="ko-KR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 </a:t>
            </a:r>
            <a:r>
              <a:rPr lang="en-US" altLang="ko-KR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Studio</a:t>
            </a:r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) – </a:t>
            </a:r>
            <a:r>
              <a:rPr lang="en-US" altLang="en-US" sz="11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Live commerce</a:t>
            </a:r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 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F4B9D23-03A5-4957-9EDC-27B5B81483DC}"/>
              </a:ext>
            </a:extLst>
          </p:cNvPr>
          <p:cNvSpPr/>
          <p:nvPr/>
        </p:nvSpPr>
        <p:spPr>
          <a:xfrm>
            <a:off x="6061610" y="1121066"/>
            <a:ext cx="2686854" cy="28908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latinLnBrk="1"/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lvl="0" latinLnBrk="1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가상공간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(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비추얼스튜디오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)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를 이용한 라이브방송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lvl="0" latinLnBrk="1"/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언리얼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3D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로 제작 된 가상공간에서 홈쇼핑 라이브방송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marL="128588" indent="-128588">
              <a:buFontTx/>
              <a:buChar char="-"/>
            </a:pP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라이브방송을 위한 다양한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어셋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(3d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공간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)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제작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.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사이버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인플루언서를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이용한 라이브방송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안면인식 센싱 기술 적용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)</a:t>
            </a:r>
          </a:p>
          <a:p>
            <a:pPr marL="128588" indent="-128588">
              <a:buFontTx/>
              <a:buChar char="-"/>
            </a:pP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버추얼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스튜디오 구축 예정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(2021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하반기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)</a:t>
            </a:r>
          </a:p>
          <a:p>
            <a:pPr algn="ctr"/>
            <a:endParaRPr lang="ko-KR" altLang="en-US" sz="1350" b="1" dirty="0">
              <a:solidFill>
                <a:schemeClr val="bg1"/>
              </a:solidFill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454747"/>
            <a:ext cx="2186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Live Commerce</a:t>
            </a:r>
            <a:r>
              <a:rPr lang="en-US" altLang="en-US" sz="14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 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A62668C-5409-4CAD-9C20-43DD9853C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0" y="862221"/>
            <a:ext cx="3629071" cy="1862754"/>
          </a:xfrm>
          <a:prstGeom prst="rect">
            <a:avLst/>
          </a:prstGeom>
        </p:spPr>
      </p:pic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4C107A62-8CEB-4448-9CCE-49A728E2F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91" y="874213"/>
            <a:ext cx="912444" cy="1856353"/>
          </a:xfrm>
          <a:prstGeom prst="rect">
            <a:avLst/>
          </a:prstGeom>
        </p:spPr>
      </p:pic>
      <p:pic>
        <p:nvPicPr>
          <p:cNvPr id="20" name="그림 19" descr="녹색이(가) 표시된 사진&#10;&#10;자동 생성된 설명">
            <a:extLst>
              <a:ext uri="{FF2B5EF4-FFF2-40B4-BE49-F238E27FC236}">
                <a16:creationId xmlns:a16="http://schemas.microsoft.com/office/drawing/2014/main" id="{EEBFEE62-0A42-46BC-9470-DECBB08B29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18" y="2815663"/>
            <a:ext cx="2534241" cy="1483458"/>
          </a:xfrm>
          <a:prstGeom prst="rect">
            <a:avLst/>
          </a:prstGeom>
        </p:spPr>
      </p:pic>
      <p:pic>
        <p:nvPicPr>
          <p:cNvPr id="21" name="그림 20" descr="텍스트, 사람, 실내, 방이(가) 표시된 사진&#10;&#10;자동 생성된 설명">
            <a:extLst>
              <a:ext uri="{FF2B5EF4-FFF2-40B4-BE49-F238E27FC236}">
                <a16:creationId xmlns:a16="http://schemas.microsoft.com/office/drawing/2014/main" id="{9FAFD255-033A-4E67-BD86-2164F24FF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0" y="2841828"/>
            <a:ext cx="2150053" cy="14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9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16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PORTFOLIO 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" y="1443516"/>
            <a:ext cx="2186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New Media</a:t>
            </a:r>
          </a:p>
          <a:p>
            <a:pPr algn="ctr"/>
            <a:endParaRPr lang="en-US" altLang="en-US" sz="1400" b="1" dirty="0">
              <a:latin typeface="Montserrat" panose="00000500000000000000" pitchFamily="2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en-US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VR/MR</a:t>
            </a:r>
            <a:endParaRPr lang="en-US" altLang="en-US" sz="1400" b="1" dirty="0">
              <a:latin typeface="Montserrat" panose="00000500000000000000" pitchFamily="2" charset="0"/>
              <a:ea typeface="Roboto" panose="02000000000000000000"/>
              <a:cs typeface="Lato" panose="020F0502020204030203"/>
            </a:endParaRPr>
          </a:p>
        </p:txBody>
      </p:sp>
      <p:pic>
        <p:nvPicPr>
          <p:cNvPr id="23" name="그림 22" descr="실내, 선반, 테이블, 건물이(가) 표시된 사진&#10;&#10;자동 생성된 설명">
            <a:extLst>
              <a:ext uri="{FF2B5EF4-FFF2-40B4-BE49-F238E27FC236}">
                <a16:creationId xmlns:a16="http://schemas.microsoft.com/office/drawing/2014/main" id="{412B33C6-3C9A-4793-ACB1-8A33ED43A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9" y="3176190"/>
            <a:ext cx="4643193" cy="1087846"/>
          </a:xfrm>
          <a:prstGeom prst="rect">
            <a:avLst/>
          </a:prstGeom>
        </p:spPr>
      </p:pic>
      <p:pic>
        <p:nvPicPr>
          <p:cNvPr id="24" name="그림 23" descr="실내, 테이블, 하얀색, 앉아있는이(가) 표시된 사진&#10;&#10;자동 생성된 설명">
            <a:extLst>
              <a:ext uri="{FF2B5EF4-FFF2-40B4-BE49-F238E27FC236}">
                <a16:creationId xmlns:a16="http://schemas.microsoft.com/office/drawing/2014/main" id="{D6D5C8C8-3D5F-40AF-89C2-45DE12315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46" y="1050241"/>
            <a:ext cx="2159999" cy="1215000"/>
          </a:xfrm>
          <a:prstGeom prst="rect">
            <a:avLst/>
          </a:prstGeom>
        </p:spPr>
      </p:pic>
      <p:pic>
        <p:nvPicPr>
          <p:cNvPr id="25" name="그림 24" descr="동물, 앉아있는, 작은, 조류이(가) 표시된 사진&#10;&#10;자동 생성된 설명">
            <a:extLst>
              <a:ext uri="{FF2B5EF4-FFF2-40B4-BE49-F238E27FC236}">
                <a16:creationId xmlns:a16="http://schemas.microsoft.com/office/drawing/2014/main" id="{B6BB0314-F87B-42B3-B7A6-B1F22DA9D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9582"/>
            <a:ext cx="2430000" cy="1215000"/>
          </a:xfrm>
          <a:prstGeom prst="rect">
            <a:avLst/>
          </a:prstGeom>
        </p:spPr>
      </p:pic>
      <p:pic>
        <p:nvPicPr>
          <p:cNvPr id="26" name="그림 25" descr="실내, 흐린, 사진, 검은색이(가) 표시된 사진&#10;&#10;자동 생성된 설명">
            <a:extLst>
              <a:ext uri="{FF2B5EF4-FFF2-40B4-BE49-F238E27FC236}">
                <a16:creationId xmlns:a16="http://schemas.microsoft.com/office/drawing/2014/main" id="{3B76368B-4E06-4EB8-8862-8FB5C27046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33" y="2413626"/>
            <a:ext cx="4660059" cy="64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A7B237-453A-49F9-A046-56164F5AA5AE}"/>
              </a:ext>
            </a:extLst>
          </p:cNvPr>
          <p:cNvSpPr txBox="1"/>
          <p:nvPr/>
        </p:nvSpPr>
        <p:spPr>
          <a:xfrm>
            <a:off x="436575" y="2300378"/>
            <a:ext cx="1377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2019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마산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로봇랜드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13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16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PORTFOLIO 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" y="1443516"/>
            <a:ext cx="2186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New Media</a:t>
            </a:r>
          </a:p>
          <a:p>
            <a:pPr algn="ctr"/>
            <a:endParaRPr lang="en-US" altLang="en-US" sz="1400" b="1" dirty="0">
              <a:latin typeface="Montserrat" panose="00000500000000000000" pitchFamily="2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en-US" sz="14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Media </a:t>
            </a:r>
            <a:r>
              <a:rPr lang="en-US" altLang="en-US" sz="1400" b="1" dirty="0" err="1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Exibition</a:t>
            </a:r>
            <a:endParaRPr lang="en-US" altLang="en-US" sz="1400" b="1" dirty="0">
              <a:latin typeface="Montserrat" panose="00000500000000000000" pitchFamily="2" charset="0"/>
              <a:ea typeface="Roboto" panose="02000000000000000000"/>
              <a:cs typeface="Lato" panose="020F0502020204030203"/>
            </a:endParaRPr>
          </a:p>
        </p:txBody>
      </p:sp>
      <p:pic>
        <p:nvPicPr>
          <p:cNvPr id="18" name="그림 17" descr="물, 하늘, 보트, 실외이(가) 표시된 사진&#10;&#10;자동 생성된 설명">
            <a:extLst>
              <a:ext uri="{FF2B5EF4-FFF2-40B4-BE49-F238E27FC236}">
                <a16:creationId xmlns:a16="http://schemas.microsoft.com/office/drawing/2014/main" id="{3BA78793-703E-42EE-BC56-2D682286C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7" b="8062"/>
          <a:stretch/>
        </p:blipFill>
        <p:spPr>
          <a:xfrm>
            <a:off x="2160550" y="2821476"/>
            <a:ext cx="3489942" cy="1311056"/>
          </a:xfrm>
          <a:prstGeom prst="rect">
            <a:avLst/>
          </a:prstGeom>
        </p:spPr>
      </p:pic>
      <p:pic>
        <p:nvPicPr>
          <p:cNvPr id="19" name="그림 18" descr="실내이(가) 표시된 사진&#10;&#10;자동 생성된 설명">
            <a:extLst>
              <a:ext uri="{FF2B5EF4-FFF2-40B4-BE49-F238E27FC236}">
                <a16:creationId xmlns:a16="http://schemas.microsoft.com/office/drawing/2014/main" id="{48FC1563-2D24-4B6F-B94B-999C810B3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5"/>
          <a:stretch/>
        </p:blipFill>
        <p:spPr>
          <a:xfrm>
            <a:off x="2160550" y="915566"/>
            <a:ext cx="3489942" cy="1799984"/>
          </a:xfrm>
          <a:prstGeom prst="rect">
            <a:avLst/>
          </a:prstGeom>
        </p:spPr>
      </p:pic>
      <p:pic>
        <p:nvPicPr>
          <p:cNvPr id="20" name="그림 19" descr="장식이(가) 표시된 사진&#10;&#10;자동 생성된 설명">
            <a:extLst>
              <a:ext uri="{FF2B5EF4-FFF2-40B4-BE49-F238E27FC236}">
                <a16:creationId xmlns:a16="http://schemas.microsoft.com/office/drawing/2014/main" id="{90B92B70-7020-46AA-BEB1-9C526B377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67" y="2796579"/>
            <a:ext cx="2569880" cy="1335953"/>
          </a:xfrm>
          <a:prstGeom prst="rect">
            <a:avLst/>
          </a:prstGeom>
        </p:spPr>
      </p:pic>
      <p:pic>
        <p:nvPicPr>
          <p:cNvPr id="21" name="그림 20" descr="눈이(가) 표시된 사진&#10;&#10;자동 생성된 설명">
            <a:extLst>
              <a:ext uri="{FF2B5EF4-FFF2-40B4-BE49-F238E27FC236}">
                <a16:creationId xmlns:a16="http://schemas.microsoft.com/office/drawing/2014/main" id="{67988D6D-1DF7-4F18-8259-0114D50101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"/>
          <a:stretch/>
        </p:blipFill>
        <p:spPr>
          <a:xfrm>
            <a:off x="5762167" y="910955"/>
            <a:ext cx="2569880" cy="17999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AED21B8-FE0D-4B4A-9515-4F6F6871B2CE}"/>
              </a:ext>
            </a:extLst>
          </p:cNvPr>
          <p:cNvSpPr txBox="1"/>
          <p:nvPr/>
        </p:nvSpPr>
        <p:spPr>
          <a:xfrm>
            <a:off x="240030" y="2325754"/>
            <a:ext cx="180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2016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밀라노 엑스포 한국관</a:t>
            </a:r>
          </a:p>
        </p:txBody>
      </p:sp>
    </p:spTree>
    <p:extLst>
      <p:ext uri="{BB962C8B-B14F-4D97-AF65-F5344CB8AC3E}">
        <p14:creationId xmlns:p14="http://schemas.microsoft.com/office/powerpoint/2010/main" val="189550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16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PORTFOLIO 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" y="1443516"/>
            <a:ext cx="2186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New Media</a:t>
            </a:r>
          </a:p>
          <a:p>
            <a:pPr algn="ctr"/>
            <a:endParaRPr lang="en-US" altLang="en-US" sz="1400" b="1" dirty="0">
              <a:latin typeface="Montserrat" panose="00000500000000000000" pitchFamily="2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en-US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4D Ride Movie</a:t>
            </a:r>
            <a:endParaRPr lang="en-US" altLang="en-US" sz="1400" b="1" dirty="0">
              <a:latin typeface="Montserrat" panose="00000500000000000000" pitchFamily="2" charset="0"/>
              <a:ea typeface="Roboto" panose="02000000000000000000"/>
              <a:cs typeface="Lato" panose="020F050202020403020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7B237-453A-49F9-A046-56164F5AA5AE}"/>
              </a:ext>
            </a:extLst>
          </p:cNvPr>
          <p:cNvSpPr txBox="1"/>
          <p:nvPr/>
        </p:nvSpPr>
        <p:spPr>
          <a:xfrm>
            <a:off x="240030" y="2325754"/>
            <a:ext cx="180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삼성 에버랜드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활의 전설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”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  <p:pic>
        <p:nvPicPr>
          <p:cNvPr id="22" name="스크린샷 2015-08-19 오후 12.37.01(2).png" descr="스크린샷 2015-08-19 오후 12.37.01(2).png">
            <a:extLst>
              <a:ext uri="{FF2B5EF4-FFF2-40B4-BE49-F238E27FC236}">
                <a16:creationId xmlns:a16="http://schemas.microsoft.com/office/drawing/2014/main" id="{5693D1B7-80BE-4CB8-AD11-F160D5439D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065546"/>
            <a:ext cx="3739500" cy="103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스크린샷 2015-08-19 오후 12.37.18(2).png" descr="스크린샷 2015-08-19 오후 12.37.18(2).png">
            <a:extLst>
              <a:ext uri="{FF2B5EF4-FFF2-40B4-BE49-F238E27FC236}">
                <a16:creationId xmlns:a16="http://schemas.microsoft.com/office/drawing/2014/main" id="{19912CF8-D705-4374-9662-3D823CCC12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23765"/>
            <a:ext cx="3739500" cy="103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스크린샷 2015-08-19 오후 12.36.08(2).png" descr="스크린샷 2015-08-19 오후 12.36.08(2).png">
            <a:extLst>
              <a:ext uri="{FF2B5EF4-FFF2-40B4-BE49-F238E27FC236}">
                <a16:creationId xmlns:a16="http://schemas.microsoft.com/office/drawing/2014/main" id="{ECBE6B26-BC88-4FD7-BBBE-E97E4DFFE3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994655"/>
            <a:ext cx="3739500" cy="1039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90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16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PORTFOLIO 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" y="1443516"/>
            <a:ext cx="2186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New Media</a:t>
            </a:r>
          </a:p>
          <a:p>
            <a:pPr algn="ctr"/>
            <a:endParaRPr lang="en-US" altLang="en-US" sz="1400" b="1" dirty="0">
              <a:latin typeface="Montserrat" panose="00000500000000000000" pitchFamily="2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en-US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360 VR</a:t>
            </a:r>
            <a:endParaRPr lang="en-US" altLang="en-US" sz="1400" b="1" dirty="0">
              <a:latin typeface="Montserrat" panose="00000500000000000000" pitchFamily="2" charset="0"/>
              <a:ea typeface="Roboto" panose="02000000000000000000"/>
              <a:cs typeface="Lato" panose="020F050202020403020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7B237-453A-49F9-A046-56164F5AA5AE}"/>
              </a:ext>
            </a:extLst>
          </p:cNvPr>
          <p:cNvSpPr txBox="1"/>
          <p:nvPr/>
        </p:nvSpPr>
        <p:spPr>
          <a:xfrm>
            <a:off x="240030" y="2325754"/>
            <a:ext cx="180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2020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GENESIS G80 VR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나눔바른고딕OTF" panose="02020603020101020101" pitchFamily="18" charset="-127"/>
            </a:endParaRPr>
          </a:p>
        </p:txBody>
      </p:sp>
      <p:pic>
        <p:nvPicPr>
          <p:cNvPr id="20" name="그림 6">
            <a:extLst>
              <a:ext uri="{FF2B5EF4-FFF2-40B4-BE49-F238E27FC236}">
                <a16:creationId xmlns:a16="http://schemas.microsoft.com/office/drawing/2014/main" id="{6A5D2DD0-6830-4FA3-A0B7-3D86B27B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50" y="1131590"/>
            <a:ext cx="2584544" cy="12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7" descr="실내, 어두운이(가) 표시된 사진&#10;&#10;자동 생성된 설명">
            <a:extLst>
              <a:ext uri="{FF2B5EF4-FFF2-40B4-BE49-F238E27FC236}">
                <a16:creationId xmlns:a16="http://schemas.microsoft.com/office/drawing/2014/main" id="{619C2CA3-9919-4456-9BBF-5F94F199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31590"/>
            <a:ext cx="2584544" cy="12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그림 8" descr="하늘, 눈이(가) 표시된 사진&#10;&#10;자동 생성된 설명">
            <a:extLst>
              <a:ext uri="{FF2B5EF4-FFF2-40B4-BE49-F238E27FC236}">
                <a16:creationId xmlns:a16="http://schemas.microsoft.com/office/drawing/2014/main" id="{04389057-4ABC-4CCE-B406-B2743BE9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50" y="2728095"/>
            <a:ext cx="2584544" cy="12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그림 9" descr="하늘이(가) 표시된 사진&#10;&#10;자동 생성된 설명">
            <a:extLst>
              <a:ext uri="{FF2B5EF4-FFF2-40B4-BE49-F238E27FC236}">
                <a16:creationId xmlns:a16="http://schemas.microsoft.com/office/drawing/2014/main" id="{7FEAB2D7-0177-4717-8F27-1FEC245A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51" y="2728095"/>
            <a:ext cx="2566022" cy="12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5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16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PORTFOLIO 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" y="1443516"/>
            <a:ext cx="2186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New Media</a:t>
            </a:r>
          </a:p>
          <a:p>
            <a:pPr algn="ctr"/>
            <a:endParaRPr lang="en-US" altLang="en-US" sz="1400" b="1" dirty="0">
              <a:latin typeface="Montserrat" panose="00000500000000000000" pitchFamily="2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en-US" sz="11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Metaverse Conference</a:t>
            </a:r>
            <a:endParaRPr lang="en-US" altLang="en-US" sz="1100" b="1" dirty="0">
              <a:latin typeface="Montserrat" panose="00000500000000000000" pitchFamily="2" charset="0"/>
              <a:ea typeface="Roboto" panose="02000000000000000000"/>
              <a:cs typeface="Lato" panose="020F050202020403020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7B237-453A-49F9-A046-56164F5AA5AE}"/>
              </a:ext>
            </a:extLst>
          </p:cNvPr>
          <p:cNvSpPr txBox="1"/>
          <p:nvPr/>
        </p:nvSpPr>
        <p:spPr>
          <a:xfrm>
            <a:off x="240030" y="2325754"/>
            <a:ext cx="180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2021 KOICA/KEDI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나눔바른고딕OTF" panose="0202060302010102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5DBE424-6D97-43A8-B249-85398C8E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51" y="699542"/>
            <a:ext cx="6506801" cy="36600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E53045-A8D1-451A-94C9-46DC63E53D1E}"/>
              </a:ext>
            </a:extLst>
          </p:cNvPr>
          <p:cNvSpPr txBox="1"/>
          <p:nvPr/>
        </p:nvSpPr>
        <p:spPr>
          <a:xfrm>
            <a:off x="240030" y="2681099"/>
            <a:ext cx="18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국제온라인 교육세미나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LIVE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컨퍼런스</a:t>
            </a:r>
          </a:p>
        </p:txBody>
      </p:sp>
    </p:spTree>
    <p:extLst>
      <p:ext uri="{BB962C8B-B14F-4D97-AF65-F5344CB8AC3E}">
        <p14:creationId xmlns:p14="http://schemas.microsoft.com/office/powerpoint/2010/main" val="411647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164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PORTFOLIO 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F8A4D9BD-C984-43C2-953E-6CE9CF50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" y="1443516"/>
            <a:ext cx="2186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400" b="1" dirty="0">
                <a:latin typeface="Montserrat" panose="00000500000000000000" pitchFamily="2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New Media</a:t>
            </a:r>
          </a:p>
          <a:p>
            <a:pPr algn="ctr"/>
            <a:endParaRPr lang="en-US" altLang="en-US" sz="1400" b="1" dirty="0">
              <a:latin typeface="Montserrat" panose="00000500000000000000" pitchFamily="2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en-US" sz="11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VR Mock Combat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53045-A8D1-451A-94C9-46DC63E53D1E}"/>
              </a:ext>
            </a:extLst>
          </p:cNvPr>
          <p:cNvSpPr txBox="1"/>
          <p:nvPr/>
        </p:nvSpPr>
        <p:spPr>
          <a:xfrm>
            <a:off x="240030" y="2379345"/>
            <a:ext cx="18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2021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현대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로템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모의전투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나눔바른고딕OTF" panose="02020603020101020101" pitchFamily="18" charset="-127"/>
              </a:rPr>
              <a:t>신형전차 데모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  <p:pic>
        <p:nvPicPr>
          <p:cNvPr id="15" name="그림 14" descr="실내, 스택이(가) 표시된 사진&#10;&#10;자동 생성된 설명">
            <a:extLst>
              <a:ext uri="{FF2B5EF4-FFF2-40B4-BE49-F238E27FC236}">
                <a16:creationId xmlns:a16="http://schemas.microsoft.com/office/drawing/2014/main" id="{4C7BD8F5-435F-4F53-A37E-2D4666826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73" y="2564011"/>
            <a:ext cx="2817910" cy="1585074"/>
          </a:xfrm>
          <a:prstGeom prst="rect">
            <a:avLst/>
          </a:prstGeom>
        </p:spPr>
      </p:pic>
      <p:pic>
        <p:nvPicPr>
          <p:cNvPr id="16" name="그림 15" descr="대지, 바닥, 돌, 바둑판식이(가) 표시된 사진&#10;&#10;자동 생성된 설명">
            <a:extLst>
              <a:ext uri="{FF2B5EF4-FFF2-40B4-BE49-F238E27FC236}">
                <a16:creationId xmlns:a16="http://schemas.microsoft.com/office/drawing/2014/main" id="{B456503C-2390-4FE1-BD07-BEBE4AC19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89791"/>
            <a:ext cx="1899336" cy="1068377"/>
          </a:xfrm>
          <a:prstGeom prst="rect">
            <a:avLst/>
          </a:prstGeom>
        </p:spPr>
      </p:pic>
      <p:pic>
        <p:nvPicPr>
          <p:cNvPr id="19" name="그림 18" descr="실내이(가) 표시된 사진&#10;&#10;자동 생성된 설명">
            <a:extLst>
              <a:ext uri="{FF2B5EF4-FFF2-40B4-BE49-F238E27FC236}">
                <a16:creationId xmlns:a16="http://schemas.microsoft.com/office/drawing/2014/main" id="{98B92113-60B5-4152-87E4-C31E787793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61954"/>
            <a:ext cx="1899336" cy="1068377"/>
          </a:xfrm>
          <a:prstGeom prst="rect">
            <a:avLst/>
          </a:prstGeom>
        </p:spPr>
      </p:pic>
      <p:pic>
        <p:nvPicPr>
          <p:cNvPr id="20" name="그림 19" descr="대지, 바닥, 인도, 바둑판식이(가) 표시된 사진&#10;&#10;자동 생성된 설명">
            <a:extLst>
              <a:ext uri="{FF2B5EF4-FFF2-40B4-BE49-F238E27FC236}">
                <a16:creationId xmlns:a16="http://schemas.microsoft.com/office/drawing/2014/main" id="{32EE034D-A63E-4612-9E56-2F0B473EBA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4118"/>
            <a:ext cx="1899336" cy="1068377"/>
          </a:xfrm>
          <a:prstGeom prst="rect">
            <a:avLst/>
          </a:prstGeom>
        </p:spPr>
      </p:pic>
      <p:pic>
        <p:nvPicPr>
          <p:cNvPr id="21" name="그림 20" descr="실내, 부두이(가) 표시된 사진&#10;&#10;자동 생성된 설명">
            <a:extLst>
              <a:ext uri="{FF2B5EF4-FFF2-40B4-BE49-F238E27FC236}">
                <a16:creationId xmlns:a16="http://schemas.microsoft.com/office/drawing/2014/main" id="{4EC98FF8-ADD5-4F9B-84BC-E73C89A73B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89" y="834117"/>
            <a:ext cx="2817910" cy="15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930" y="2133169"/>
            <a:ext cx="1882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Q&amp;A TIME </a:t>
            </a:r>
          </a:p>
        </p:txBody>
      </p:sp>
    </p:spTree>
    <p:extLst>
      <p:ext uri="{BB962C8B-B14F-4D97-AF65-F5344CB8AC3E}">
        <p14:creationId xmlns:p14="http://schemas.microsoft.com/office/powerpoint/2010/main" val="69507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658D28DB-269B-4B1F-B086-B8BBFFC56509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EE28A1B-4387-470C-837D-453964046207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11A8BE-D377-408B-AB66-60B6198CA3A3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12" name="그림 11" descr="텍스트이(가) 표시된 사진&#10;&#10;자동 생성된 설명">
              <a:extLst>
                <a:ext uri="{FF2B5EF4-FFF2-40B4-BE49-F238E27FC236}">
                  <a16:creationId xmlns:a16="http://schemas.microsoft.com/office/drawing/2014/main" id="{5AA6DF12-A457-48DB-96B0-7125229D2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C7D5591-18DC-43A2-BAEE-9DBBAC41045C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3E0D4CED-53D0-41E1-A0E7-83403925F0E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AE118D5-59BD-42AB-B41C-E2888FB70D2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35F451E-48BE-4D73-B14F-13830B68F33E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28">
            <a:extLst>
              <a:ext uri="{FF2B5EF4-FFF2-40B4-BE49-F238E27FC236}">
                <a16:creationId xmlns:a16="http://schemas.microsoft.com/office/drawing/2014/main" id="{1FBFC394-7D62-4B4F-A92E-C4DF46AD5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9484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BUSINESS AREA </a:t>
            </a:r>
          </a:p>
        </p:txBody>
      </p:sp>
      <p:graphicFrame>
        <p:nvGraphicFramePr>
          <p:cNvPr id="22" name="다이어그램 21">
            <a:extLst>
              <a:ext uri="{FF2B5EF4-FFF2-40B4-BE49-F238E27FC236}">
                <a16:creationId xmlns:a16="http://schemas.microsoft.com/office/drawing/2014/main" id="{A14EA548-97A9-479E-947A-CC3828144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840757"/>
              </p:ext>
            </p:extLst>
          </p:nvPr>
        </p:nvGraphicFramePr>
        <p:xfrm>
          <a:off x="971600" y="1059582"/>
          <a:ext cx="337249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다이어그램 22">
            <a:extLst>
              <a:ext uri="{FF2B5EF4-FFF2-40B4-BE49-F238E27FC236}">
                <a16:creationId xmlns:a16="http://schemas.microsoft.com/office/drawing/2014/main" id="{1FE1162C-BD8B-4CEF-A906-3B5959230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871376"/>
              </p:ext>
            </p:extLst>
          </p:nvPr>
        </p:nvGraphicFramePr>
        <p:xfrm>
          <a:off x="4499992" y="1059582"/>
          <a:ext cx="337249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1628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7">
            <a:extLst>
              <a:ext uri="{FF2B5EF4-FFF2-40B4-BE49-F238E27FC236}">
                <a16:creationId xmlns:a16="http://schemas.microsoft.com/office/drawing/2014/main" id="{4A334199-0F78-4E6C-90CA-E75FE9DDE9D8}"/>
              </a:ext>
            </a:extLst>
          </p:cNvPr>
          <p:cNvSpPr/>
          <p:nvPr/>
        </p:nvSpPr>
        <p:spPr>
          <a:xfrm flipV="1">
            <a:off x="161926" y="161925"/>
            <a:ext cx="5537309" cy="4829175"/>
          </a:xfrm>
          <a:custGeom>
            <a:avLst/>
            <a:gdLst>
              <a:gd name="connsiteX0" fmla="*/ 0 w 8213558"/>
              <a:gd name="connsiteY0" fmla="*/ 6858000 h 6858000"/>
              <a:gd name="connsiteX1" fmla="*/ 4106779 w 8213558"/>
              <a:gd name="connsiteY1" fmla="*/ 6858000 h 6858000"/>
              <a:gd name="connsiteX2" fmla="*/ 8213558 w 8213558"/>
              <a:gd name="connsiteY2" fmla="*/ 6858000 h 6858000"/>
              <a:gd name="connsiteX3" fmla="*/ 4106779 w 8213558"/>
              <a:gd name="connsiteY3" fmla="*/ 0 h 6858000"/>
              <a:gd name="connsiteX4" fmla="*/ 0 w 821355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3558" h="6858000">
                <a:moveTo>
                  <a:pt x="0" y="6858000"/>
                </a:moveTo>
                <a:lnTo>
                  <a:pt x="4106779" y="6858000"/>
                </a:lnTo>
                <a:lnTo>
                  <a:pt x="8213558" y="6858000"/>
                </a:lnTo>
                <a:lnTo>
                  <a:pt x="41067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BCC15-7AEE-47D8-BCD5-E712BADB0EF4}"/>
              </a:ext>
            </a:extLst>
          </p:cNvPr>
          <p:cNvSpPr txBox="1"/>
          <p:nvPr/>
        </p:nvSpPr>
        <p:spPr>
          <a:xfrm>
            <a:off x="513215" y="1024224"/>
            <a:ext cx="3056780" cy="16428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4125"/>
              </a:lnSpc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0"/>
              </a:rPr>
              <a:t>THANKS</a:t>
            </a:r>
          </a:p>
          <a:p>
            <a:pPr algn="r">
              <a:lnSpc>
                <a:spcPts val="4125"/>
              </a:lnSpc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0"/>
              </a:rPr>
              <a:t>FOR</a:t>
            </a:r>
          </a:p>
          <a:p>
            <a:pPr algn="r">
              <a:lnSpc>
                <a:spcPts val="4125"/>
              </a:lnSpc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0"/>
              </a:rPr>
              <a:t>WATCHING</a:t>
            </a:r>
            <a:endParaRPr lang="id-ID" sz="3300" dirty="0">
              <a:solidFill>
                <a:schemeClr val="bg1">
                  <a:lumMod val="95000"/>
                </a:schemeClr>
              </a:solidFill>
              <a:latin typeface="Montserrat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52347-105B-449E-9927-480D7AF03415}"/>
              </a:ext>
            </a:extLst>
          </p:cNvPr>
          <p:cNvSpPr txBox="1"/>
          <p:nvPr/>
        </p:nvSpPr>
        <p:spPr>
          <a:xfrm>
            <a:off x="5842545" y="4405897"/>
            <a:ext cx="2430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pc="45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/>
                <a:ea typeface="Roboto" panose="02000000000000000000" pitchFamily="2" charset="0"/>
                <a:cs typeface="Lato" charset="0"/>
              </a:rPr>
              <a:t>WWW.VXPERT.CO.KR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A4ED0-8480-4779-BDD7-C20B9055F987}"/>
              </a:ext>
            </a:extLst>
          </p:cNvPr>
          <p:cNvSpPr txBox="1"/>
          <p:nvPr/>
        </p:nvSpPr>
        <p:spPr>
          <a:xfrm>
            <a:off x="323528" y="4011910"/>
            <a:ext cx="1510350" cy="432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하남시 </a:t>
            </a:r>
            <a:r>
              <a:rPr lang="ko-KR" altLang="en-US" sz="788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하남대로</a:t>
            </a:r>
            <a:r>
              <a:rPr lang="ko-KR" altLang="en-US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947</a:t>
            </a:r>
            <a:endParaRPr lang="en-US" sz="788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788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테크노밸리</a:t>
            </a:r>
            <a:r>
              <a:rPr lang="ko-KR" altLang="en-US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U1 </a:t>
            </a:r>
            <a:r>
              <a:rPr lang="ko-KR" altLang="en-US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센터 </a:t>
            </a:r>
            <a:r>
              <a:rPr lang="en-US" altLang="ko-KR" sz="788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B-1102)</a:t>
            </a:r>
            <a:endParaRPr lang="en-US" sz="788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F2F16-620E-4930-9523-F4AF78EF860B}"/>
              </a:ext>
            </a:extLst>
          </p:cNvPr>
          <p:cNvSpPr txBox="1"/>
          <p:nvPr/>
        </p:nvSpPr>
        <p:spPr>
          <a:xfrm>
            <a:off x="323527" y="4629732"/>
            <a:ext cx="87235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>
                <a:solidFill>
                  <a:schemeClr val="bg1"/>
                </a:solidFill>
                <a:latin typeface="+mj-lt"/>
              </a:rPr>
              <a:t>070 4779 9223</a:t>
            </a:r>
            <a:endParaRPr lang="en-US" sz="788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B8BE3-2229-4950-9A4D-B5D4D5FF6944}"/>
              </a:ext>
            </a:extLst>
          </p:cNvPr>
          <p:cNvSpPr txBox="1"/>
          <p:nvPr/>
        </p:nvSpPr>
        <p:spPr>
          <a:xfrm>
            <a:off x="323527" y="4421433"/>
            <a:ext cx="939681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>
                <a:solidFill>
                  <a:schemeClr val="bg1"/>
                </a:solidFill>
                <a:latin typeface="+mj-lt"/>
              </a:rPr>
              <a:t>est@vxpert.co.kr</a:t>
            </a:r>
            <a:endParaRPr lang="en-US" sz="788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67">
            <a:extLst>
              <a:ext uri="{FF2B5EF4-FFF2-40B4-BE49-F238E27FC236}">
                <a16:creationId xmlns:a16="http://schemas.microsoft.com/office/drawing/2014/main" id="{7370C058-6D56-452F-B98E-9BF81A0C4925}"/>
              </a:ext>
            </a:extLst>
          </p:cNvPr>
          <p:cNvSpPr>
            <a:spLocks noEditPoints="1"/>
          </p:cNvSpPr>
          <p:nvPr/>
        </p:nvSpPr>
        <p:spPr bwMode="auto">
          <a:xfrm>
            <a:off x="272611" y="4084099"/>
            <a:ext cx="101831" cy="136820"/>
          </a:xfrm>
          <a:custGeom>
            <a:avLst/>
            <a:gdLst>
              <a:gd name="T0" fmla="*/ 48 w 96"/>
              <a:gd name="T1" fmla="*/ 0 h 128"/>
              <a:gd name="T2" fmla="*/ 0 w 96"/>
              <a:gd name="T3" fmla="*/ 48 h 128"/>
              <a:gd name="T4" fmla="*/ 48 w 96"/>
              <a:gd name="T5" fmla="*/ 128 h 128"/>
              <a:gd name="T6" fmla="*/ 96 w 96"/>
              <a:gd name="T7" fmla="*/ 48 h 128"/>
              <a:gd name="T8" fmla="*/ 48 w 96"/>
              <a:gd name="T9" fmla="*/ 0 h 128"/>
              <a:gd name="T10" fmla="*/ 48 w 96"/>
              <a:gd name="T11" fmla="*/ 68 h 128"/>
              <a:gd name="T12" fmla="*/ 28 w 96"/>
              <a:gd name="T13" fmla="*/ 48 h 128"/>
              <a:gd name="T14" fmla="*/ 48 w 96"/>
              <a:gd name="T15" fmla="*/ 28 h 128"/>
              <a:gd name="T16" fmla="*/ 68 w 96"/>
              <a:gd name="T17" fmla="*/ 48 h 128"/>
              <a:gd name="T18" fmla="*/ 48 w 96"/>
              <a:gd name="T19" fmla="*/ 68 h 128"/>
              <a:gd name="T20" fmla="*/ 48 w 96"/>
              <a:gd name="T21" fmla="*/ 36 h 128"/>
              <a:gd name="T22" fmla="*/ 36 w 96"/>
              <a:gd name="T23" fmla="*/ 48 h 128"/>
              <a:gd name="T24" fmla="*/ 48 w 96"/>
              <a:gd name="T25" fmla="*/ 60 h 128"/>
              <a:gd name="T26" fmla="*/ 60 w 96"/>
              <a:gd name="T27" fmla="*/ 48 h 128"/>
              <a:gd name="T28" fmla="*/ 48 w 96"/>
              <a:gd name="T29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28"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40" y="128"/>
                  <a:pt x="48" y="128"/>
                </a:cubicBezTo>
                <a:cubicBezTo>
                  <a:pt x="56" y="128"/>
                  <a:pt x="96" y="68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48" y="68"/>
                </a:moveTo>
                <a:cubicBezTo>
                  <a:pt x="37" y="68"/>
                  <a:pt x="28" y="59"/>
                  <a:pt x="28" y="48"/>
                </a:cubicBezTo>
                <a:cubicBezTo>
                  <a:pt x="28" y="37"/>
                  <a:pt x="37" y="28"/>
                  <a:pt x="48" y="28"/>
                </a:cubicBezTo>
                <a:cubicBezTo>
                  <a:pt x="59" y="28"/>
                  <a:pt x="68" y="37"/>
                  <a:pt x="68" y="48"/>
                </a:cubicBezTo>
                <a:cubicBezTo>
                  <a:pt x="68" y="59"/>
                  <a:pt x="59" y="68"/>
                  <a:pt x="48" y="68"/>
                </a:cubicBezTo>
                <a:close/>
                <a:moveTo>
                  <a:pt x="48" y="36"/>
                </a:moveTo>
                <a:cubicBezTo>
                  <a:pt x="41" y="36"/>
                  <a:pt x="36" y="41"/>
                  <a:pt x="36" y="48"/>
                </a:cubicBezTo>
                <a:cubicBezTo>
                  <a:pt x="36" y="55"/>
                  <a:pt x="41" y="60"/>
                  <a:pt x="48" y="60"/>
                </a:cubicBezTo>
                <a:cubicBezTo>
                  <a:pt x="55" y="60"/>
                  <a:pt x="60" y="55"/>
                  <a:pt x="60" y="48"/>
                </a:cubicBezTo>
                <a:cubicBezTo>
                  <a:pt x="60" y="41"/>
                  <a:pt x="55" y="36"/>
                  <a:pt x="4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BBEF408-45CA-450A-BD57-972D37D97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16" y="1707654"/>
            <a:ext cx="2068511" cy="14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D844-074D-485B-9FFD-719DC6C83694}"/>
              </a:ext>
            </a:extLst>
          </p:cNvPr>
          <p:cNvSpPr txBox="1"/>
          <p:nvPr/>
        </p:nvSpPr>
        <p:spPr>
          <a:xfrm>
            <a:off x="706259" y="1021335"/>
            <a:ext cx="3649717" cy="15275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dirty="0">
                <a:latin typeface="Montserrat Black" panose="00000A00000000000000" pitchFamily="2" charset="0"/>
              </a:rPr>
              <a:t>We make </a:t>
            </a:r>
          </a:p>
          <a:p>
            <a:pPr algn="ctr">
              <a:lnSpc>
                <a:spcPts val="3750"/>
              </a:lnSpc>
            </a:pPr>
            <a:r>
              <a:rPr lang="en-US" sz="3000" dirty="0">
                <a:latin typeface="Montserrat Black" panose="00000A00000000000000" pitchFamily="2" charset="0"/>
              </a:rPr>
              <a:t>Unreal to Real</a:t>
            </a:r>
          </a:p>
          <a:p>
            <a:pPr algn="ctr">
              <a:lnSpc>
                <a:spcPts val="3750"/>
              </a:lnSpc>
            </a:pPr>
            <a:endParaRPr lang="id-ID" sz="3000" dirty="0">
              <a:latin typeface="Montserrat Black" panose="00000A00000000000000" pitchFamily="2" charset="0"/>
            </a:endParaRPr>
          </a:p>
        </p:txBody>
      </p:sp>
      <p:sp>
        <p:nvSpPr>
          <p:cNvPr id="12" name="Freeform 114">
            <a:extLst>
              <a:ext uri="{FF2B5EF4-FFF2-40B4-BE49-F238E27FC236}">
                <a16:creationId xmlns:a16="http://schemas.microsoft.com/office/drawing/2014/main" id="{1995F02E-E208-4290-A29F-1E6DE72A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280" y="3009921"/>
            <a:ext cx="268146" cy="326125"/>
          </a:xfrm>
          <a:custGeom>
            <a:avLst/>
            <a:gdLst>
              <a:gd name="T0" fmla="*/ 0 w 815"/>
              <a:gd name="T1" fmla="*/ 874 h 993"/>
              <a:gd name="T2" fmla="*/ 814 w 815"/>
              <a:gd name="T3" fmla="*/ 874 h 993"/>
              <a:gd name="T4" fmla="*/ 814 w 815"/>
              <a:gd name="T5" fmla="*/ 992 h 993"/>
              <a:gd name="T6" fmla="*/ 0 w 815"/>
              <a:gd name="T7" fmla="*/ 992 h 993"/>
              <a:gd name="T8" fmla="*/ 0 w 815"/>
              <a:gd name="T9" fmla="*/ 874 h 993"/>
              <a:gd name="T10" fmla="*/ 814 w 815"/>
              <a:gd name="T11" fmla="*/ 350 h 993"/>
              <a:gd name="T12" fmla="*/ 407 w 815"/>
              <a:gd name="T13" fmla="*/ 757 h 993"/>
              <a:gd name="T14" fmla="*/ 0 w 815"/>
              <a:gd name="T15" fmla="*/ 350 h 993"/>
              <a:gd name="T16" fmla="*/ 232 w 815"/>
              <a:gd name="T17" fmla="*/ 350 h 993"/>
              <a:gd name="T18" fmla="*/ 232 w 815"/>
              <a:gd name="T19" fmla="*/ 0 h 993"/>
              <a:gd name="T20" fmla="*/ 582 w 815"/>
              <a:gd name="T21" fmla="*/ 0 h 993"/>
              <a:gd name="T22" fmla="*/ 582 w 815"/>
              <a:gd name="T23" fmla="*/ 350 h 993"/>
              <a:gd name="T24" fmla="*/ 814 w 815"/>
              <a:gd name="T25" fmla="*/ 35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5" h="993">
                <a:moveTo>
                  <a:pt x="0" y="874"/>
                </a:moveTo>
                <a:lnTo>
                  <a:pt x="814" y="874"/>
                </a:lnTo>
                <a:lnTo>
                  <a:pt x="814" y="992"/>
                </a:lnTo>
                <a:lnTo>
                  <a:pt x="0" y="992"/>
                </a:lnTo>
                <a:lnTo>
                  <a:pt x="0" y="874"/>
                </a:lnTo>
                <a:close/>
                <a:moveTo>
                  <a:pt x="814" y="350"/>
                </a:moveTo>
                <a:lnTo>
                  <a:pt x="407" y="757"/>
                </a:lnTo>
                <a:lnTo>
                  <a:pt x="0" y="350"/>
                </a:lnTo>
                <a:lnTo>
                  <a:pt x="232" y="350"/>
                </a:lnTo>
                <a:lnTo>
                  <a:pt x="232" y="0"/>
                </a:lnTo>
                <a:lnTo>
                  <a:pt x="582" y="0"/>
                </a:lnTo>
                <a:lnTo>
                  <a:pt x="582" y="350"/>
                </a:lnTo>
                <a:lnTo>
                  <a:pt x="814" y="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endParaRPr lang="en-US" sz="1350">
              <a:latin typeface="Montserrat" panose="00000500000000000000" pitchFamily="2" charset="0"/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E82034CF-E28B-48C6-AA5B-ACF9B2151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893" y="3000227"/>
            <a:ext cx="276119" cy="335819"/>
          </a:xfrm>
          <a:custGeom>
            <a:avLst/>
            <a:gdLst>
              <a:gd name="T0" fmla="*/ 0 w 816"/>
              <a:gd name="T1" fmla="*/ 875 h 993"/>
              <a:gd name="T2" fmla="*/ 815 w 816"/>
              <a:gd name="T3" fmla="*/ 875 h 993"/>
              <a:gd name="T4" fmla="*/ 815 w 816"/>
              <a:gd name="T5" fmla="*/ 992 h 993"/>
              <a:gd name="T6" fmla="*/ 0 w 816"/>
              <a:gd name="T7" fmla="*/ 992 h 993"/>
              <a:gd name="T8" fmla="*/ 0 w 816"/>
              <a:gd name="T9" fmla="*/ 875 h 993"/>
              <a:gd name="T10" fmla="*/ 232 w 816"/>
              <a:gd name="T11" fmla="*/ 757 h 993"/>
              <a:gd name="T12" fmla="*/ 232 w 816"/>
              <a:gd name="T13" fmla="*/ 407 h 993"/>
              <a:gd name="T14" fmla="*/ 0 w 816"/>
              <a:gd name="T15" fmla="*/ 407 h 993"/>
              <a:gd name="T16" fmla="*/ 407 w 816"/>
              <a:gd name="T17" fmla="*/ 0 h 993"/>
              <a:gd name="T18" fmla="*/ 815 w 816"/>
              <a:gd name="T19" fmla="*/ 407 h 993"/>
              <a:gd name="T20" fmla="*/ 582 w 816"/>
              <a:gd name="T21" fmla="*/ 407 h 993"/>
              <a:gd name="T22" fmla="*/ 582 w 816"/>
              <a:gd name="T23" fmla="*/ 757 h 993"/>
              <a:gd name="T24" fmla="*/ 232 w 816"/>
              <a:gd name="T25" fmla="*/ 757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6" h="993">
                <a:moveTo>
                  <a:pt x="0" y="875"/>
                </a:moveTo>
                <a:lnTo>
                  <a:pt x="815" y="875"/>
                </a:lnTo>
                <a:lnTo>
                  <a:pt x="815" y="992"/>
                </a:lnTo>
                <a:lnTo>
                  <a:pt x="0" y="992"/>
                </a:lnTo>
                <a:lnTo>
                  <a:pt x="0" y="875"/>
                </a:lnTo>
                <a:close/>
                <a:moveTo>
                  <a:pt x="232" y="757"/>
                </a:moveTo>
                <a:lnTo>
                  <a:pt x="232" y="407"/>
                </a:lnTo>
                <a:lnTo>
                  <a:pt x="0" y="407"/>
                </a:lnTo>
                <a:lnTo>
                  <a:pt x="407" y="0"/>
                </a:lnTo>
                <a:lnTo>
                  <a:pt x="815" y="407"/>
                </a:lnTo>
                <a:lnTo>
                  <a:pt x="582" y="407"/>
                </a:lnTo>
                <a:lnTo>
                  <a:pt x="582" y="757"/>
                </a:lnTo>
                <a:lnTo>
                  <a:pt x="232" y="7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endParaRPr lang="en-US" sz="1350">
              <a:latin typeface="Montserrat" panose="00000500000000000000" pitchFamily="2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7C6C388-FE20-4E22-BD66-148CE542FDAE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7E656F5-9CEF-4627-9068-E6E5CF928A21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1BCF36-52A6-45F1-9AC2-B3BBF7B763BF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19" name="그림 18" descr="텍스트이(가) 표시된 사진&#10;&#10;자동 생성된 설명">
              <a:extLst>
                <a:ext uri="{FF2B5EF4-FFF2-40B4-BE49-F238E27FC236}">
                  <a16:creationId xmlns:a16="http://schemas.microsoft.com/office/drawing/2014/main" id="{8024C2C1-3B1A-493C-8BCF-87B4A4D99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DBB45C9-762D-4941-A353-C75AAB6EBECD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2EB7070F-C4E8-4229-A8BD-DDCD8428CBC7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D03B0B09-8932-4D05-AA6C-D3F2966606A1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75AB4B08-5D72-4F10-A7DD-FB59A390884B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8">
            <a:extLst>
              <a:ext uri="{FF2B5EF4-FFF2-40B4-BE49-F238E27FC236}">
                <a16:creationId xmlns:a16="http://schemas.microsoft.com/office/drawing/2014/main" id="{AF3B2821-9425-40B4-BAAC-6F665FA8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8842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ABOUT VXC 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852D1DBD-2F07-490A-B22E-4F6221B87A52}"/>
              </a:ext>
            </a:extLst>
          </p:cNvPr>
          <p:cNvSpPr/>
          <p:nvPr/>
        </p:nvSpPr>
        <p:spPr>
          <a:xfrm>
            <a:off x="4890765" y="923897"/>
            <a:ext cx="3167994" cy="3167994"/>
          </a:xfrm>
          <a:prstGeom prst="ellipse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1226B684-6CDC-47E1-AC83-336C62D9C80F}"/>
              </a:ext>
            </a:extLst>
          </p:cNvPr>
          <p:cNvSpPr>
            <a:spLocks noEditPoints="1"/>
          </p:cNvSpPr>
          <p:nvPr/>
        </p:nvSpPr>
        <p:spPr bwMode="auto">
          <a:xfrm>
            <a:off x="6152242" y="1086600"/>
            <a:ext cx="645040" cy="647243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/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5181CD33-2CD5-428A-971B-899C52E46DE1}"/>
              </a:ext>
            </a:extLst>
          </p:cNvPr>
          <p:cNvSpPr txBox="1"/>
          <p:nvPr/>
        </p:nvSpPr>
        <p:spPr>
          <a:xfrm>
            <a:off x="5159637" y="1779549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Authorized Partnership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B9B4444-1210-43D2-85D5-5025B30E18E7}"/>
              </a:ext>
            </a:extLst>
          </p:cNvPr>
          <p:cNvSpPr txBox="1"/>
          <p:nvPr/>
        </p:nvSpPr>
        <p:spPr>
          <a:xfrm>
            <a:off x="5602766" y="2150472"/>
            <a:ext cx="1746410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Autodesk</a:t>
            </a:r>
          </a:p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Quantum</a:t>
            </a:r>
          </a:p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Editshare</a:t>
            </a:r>
            <a:br>
              <a:rPr lang="en-US" sz="1200" b="1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r>
              <a:rPr lang="en-US" sz="1200" b="1" dirty="0" err="1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Teradici</a:t>
            </a:r>
            <a:endParaRPr lang="en-US" sz="1200" b="1" dirty="0">
              <a:solidFill>
                <a:schemeClr val="bg1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Adobe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aws</a:t>
            </a:r>
            <a:r>
              <a:rPr lang="en-US" sz="2400" b="1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037E46AD-1B54-40AE-AB85-228AAFD64B45}"/>
              </a:ext>
            </a:extLst>
          </p:cNvPr>
          <p:cNvSpPr txBox="1"/>
          <p:nvPr/>
        </p:nvSpPr>
        <p:spPr>
          <a:xfrm>
            <a:off x="1115616" y="2074732"/>
            <a:ext cx="3167994" cy="190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lnSpc>
                <a:spcPct val="150000"/>
              </a:lnSpc>
            </a:pPr>
            <a:r>
              <a:rPr lang="en-US" altLang="ko-KR" sz="1000" dirty="0"/>
              <a:t>Visual </a:t>
            </a:r>
            <a:r>
              <a:rPr lang="en-US" altLang="ko-KR" sz="1000" dirty="0" err="1"/>
              <a:t>Xpert</a:t>
            </a:r>
            <a:r>
              <a:rPr lang="en-US" altLang="ko-KR" sz="1000" dirty="0"/>
              <a:t>  is an IT, M&amp;E trading firm. </a:t>
            </a:r>
          </a:p>
          <a:p>
            <a:pPr latinLnBrk="1">
              <a:lnSpc>
                <a:spcPct val="150000"/>
              </a:lnSpc>
            </a:pPr>
            <a:r>
              <a:rPr lang="en-US" altLang="ko-KR" sz="1000" dirty="0"/>
              <a:t>We'd started to deal with server, storage and High-End production solution since 2010. We are handling various products, HP, Quantum File System,  Autodesk Media and Entertainment and NLE Products.</a:t>
            </a:r>
          </a:p>
          <a:p>
            <a:pPr latinLnBrk="1">
              <a:lnSpc>
                <a:spcPct val="150000"/>
              </a:lnSpc>
            </a:pPr>
            <a:r>
              <a:rPr lang="en-US" altLang="ko-KR" sz="1000" dirty="0"/>
              <a:t>We are trying to building a best trustworthy company to provide the fastest and best products to the Korean customers.</a:t>
            </a:r>
          </a:p>
        </p:txBody>
      </p:sp>
    </p:spTree>
    <p:extLst>
      <p:ext uri="{BB962C8B-B14F-4D97-AF65-F5344CB8AC3E}">
        <p14:creationId xmlns:p14="http://schemas.microsoft.com/office/powerpoint/2010/main" val="21088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3468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VXC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48B6C61-4C82-4F54-A899-C0D4B1DA0638}"/>
              </a:ext>
            </a:extLst>
          </p:cNvPr>
          <p:cNvGrpSpPr/>
          <p:nvPr/>
        </p:nvGrpSpPr>
        <p:grpSpPr>
          <a:xfrm>
            <a:off x="327902" y="943226"/>
            <a:ext cx="8488196" cy="3044741"/>
            <a:chOff x="260268" y="921310"/>
            <a:chExt cx="8488196" cy="3044741"/>
          </a:xfrm>
        </p:grpSpPr>
        <p:grpSp>
          <p:nvGrpSpPr>
            <p:cNvPr id="19" name="그룹 3">
              <a:extLst>
                <a:ext uri="{FF2B5EF4-FFF2-40B4-BE49-F238E27FC236}">
                  <a16:creationId xmlns:a16="http://schemas.microsoft.com/office/drawing/2014/main" id="{17903A73-3130-4396-8471-60AF51599484}"/>
                </a:ext>
              </a:extLst>
            </p:cNvPr>
            <p:cNvGrpSpPr/>
            <p:nvPr/>
          </p:nvGrpSpPr>
          <p:grpSpPr>
            <a:xfrm>
              <a:off x="260268" y="921310"/>
              <a:ext cx="8488195" cy="323165"/>
              <a:chOff x="736226" y="2309533"/>
              <a:chExt cx="7671548" cy="274917"/>
            </a:xfrm>
            <a:solidFill>
              <a:schemeClr val="bg2"/>
            </a:solidFill>
          </p:grpSpPr>
          <p:sp>
            <p:nvSpPr>
              <p:cNvPr id="20" name="Rounded Rectangle 6">
                <a:extLst>
                  <a:ext uri="{FF2B5EF4-FFF2-40B4-BE49-F238E27FC236}">
                    <a16:creationId xmlns:a16="http://schemas.microsoft.com/office/drawing/2014/main" id="{12C6BCE8-CD76-4E9F-A8CC-7E138E1E1DFA}"/>
                  </a:ext>
                </a:extLst>
              </p:cNvPr>
              <p:cNvSpPr/>
              <p:nvPr/>
            </p:nvSpPr>
            <p:spPr>
              <a:xfrm>
                <a:off x="736226" y="2309533"/>
                <a:ext cx="7671548" cy="2749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A09679EE-2797-4241-84AA-4AFDAA0606DF}"/>
                  </a:ext>
                </a:extLst>
              </p:cNvPr>
              <p:cNvSpPr txBox="1"/>
              <p:nvPr/>
            </p:nvSpPr>
            <p:spPr>
              <a:xfrm>
                <a:off x="1069173" y="2311905"/>
                <a:ext cx="6548717" cy="222601"/>
              </a:xfrm>
              <a:prstGeom prst="rect">
                <a:avLst/>
              </a:prstGeom>
              <a:grpFill/>
            </p:spPr>
            <p:txBody>
              <a:bodyPr wrap="square" lIns="0" r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000" dirty="0" err="1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Fiilm</a:t>
                </a: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, OTT, VFX, NLE </a:t>
                </a:r>
                <a:r>
                  <a:rPr lang="en-US" sz="105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System</a:t>
                </a: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Sales &amp; Consulting</a:t>
                </a:r>
              </a:p>
            </p:txBody>
          </p:sp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06BF4E42-032B-4881-AFA2-2788CE0D1231}"/>
                  </a:ext>
                </a:extLst>
              </p:cNvPr>
              <p:cNvSpPr/>
              <p:nvPr/>
            </p:nvSpPr>
            <p:spPr>
              <a:xfrm>
                <a:off x="859304" y="2397275"/>
                <a:ext cx="104775" cy="10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그룹 4">
              <a:extLst>
                <a:ext uri="{FF2B5EF4-FFF2-40B4-BE49-F238E27FC236}">
                  <a16:creationId xmlns:a16="http://schemas.microsoft.com/office/drawing/2014/main" id="{F71A22C7-A79B-48D9-B60E-90506718AD03}"/>
                </a:ext>
              </a:extLst>
            </p:cNvPr>
            <p:cNvGrpSpPr/>
            <p:nvPr/>
          </p:nvGrpSpPr>
          <p:grpSpPr>
            <a:xfrm>
              <a:off x="260268" y="1464601"/>
              <a:ext cx="8488195" cy="323166"/>
              <a:chOff x="736226" y="2309533"/>
              <a:chExt cx="7671548" cy="274917"/>
            </a:xfrm>
            <a:solidFill>
              <a:schemeClr val="bg2"/>
            </a:solidFill>
          </p:grpSpPr>
          <p:sp>
            <p:nvSpPr>
              <p:cNvPr id="24" name="Rounded Rectangle 6">
                <a:extLst>
                  <a:ext uri="{FF2B5EF4-FFF2-40B4-BE49-F238E27FC236}">
                    <a16:creationId xmlns:a16="http://schemas.microsoft.com/office/drawing/2014/main" id="{7A776D22-43CB-4484-BA5A-0DD859832468}"/>
                  </a:ext>
                </a:extLst>
              </p:cNvPr>
              <p:cNvSpPr/>
              <p:nvPr/>
            </p:nvSpPr>
            <p:spPr>
              <a:xfrm>
                <a:off x="736226" y="2309533"/>
                <a:ext cx="7671548" cy="2749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AB8C426D-A9BA-49A0-A653-7A1153FE52B5}"/>
                  </a:ext>
                </a:extLst>
              </p:cNvPr>
              <p:cNvSpPr txBox="1"/>
              <p:nvPr/>
            </p:nvSpPr>
            <p:spPr>
              <a:xfrm>
                <a:off x="1069173" y="2311530"/>
                <a:ext cx="6548717" cy="222601"/>
              </a:xfrm>
              <a:prstGeom prst="rect">
                <a:avLst/>
              </a:prstGeom>
              <a:grpFill/>
            </p:spPr>
            <p:txBody>
              <a:bodyPr wrap="square" lIns="0" r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Broadcast News </a:t>
                </a:r>
                <a:r>
                  <a:rPr lang="en-US" sz="105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Graphic</a:t>
                </a: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Integration</a:t>
                </a:r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FE92F0A6-7546-40C4-88CD-4C49138104D3}"/>
                  </a:ext>
                </a:extLst>
              </p:cNvPr>
              <p:cNvSpPr/>
              <p:nvPr/>
            </p:nvSpPr>
            <p:spPr>
              <a:xfrm>
                <a:off x="859304" y="2397275"/>
                <a:ext cx="104775" cy="10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그룹 5">
              <a:extLst>
                <a:ext uri="{FF2B5EF4-FFF2-40B4-BE49-F238E27FC236}">
                  <a16:creationId xmlns:a16="http://schemas.microsoft.com/office/drawing/2014/main" id="{EF1AE2B1-4B2C-4E9B-B417-B6A2EB33669F}"/>
                </a:ext>
              </a:extLst>
            </p:cNvPr>
            <p:cNvGrpSpPr/>
            <p:nvPr/>
          </p:nvGrpSpPr>
          <p:grpSpPr>
            <a:xfrm>
              <a:off x="260268" y="2007893"/>
              <a:ext cx="8488195" cy="328283"/>
              <a:chOff x="736226" y="2305180"/>
              <a:chExt cx="7671548" cy="279270"/>
            </a:xfrm>
            <a:solidFill>
              <a:schemeClr val="bg2"/>
            </a:solidFill>
          </p:grpSpPr>
          <p:sp>
            <p:nvSpPr>
              <p:cNvPr id="28" name="Rounded Rectangle 6">
                <a:extLst>
                  <a:ext uri="{FF2B5EF4-FFF2-40B4-BE49-F238E27FC236}">
                    <a16:creationId xmlns:a16="http://schemas.microsoft.com/office/drawing/2014/main" id="{BABA4614-3319-4382-AC6C-A8CA89815162}"/>
                  </a:ext>
                </a:extLst>
              </p:cNvPr>
              <p:cNvSpPr/>
              <p:nvPr/>
            </p:nvSpPr>
            <p:spPr>
              <a:xfrm>
                <a:off x="736226" y="2309533"/>
                <a:ext cx="7671548" cy="2749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A9D7EF27-D92A-4F65-8E3A-755FF37C55E3}"/>
                  </a:ext>
                </a:extLst>
              </p:cNvPr>
              <p:cNvSpPr txBox="1"/>
              <p:nvPr/>
            </p:nvSpPr>
            <p:spPr>
              <a:xfrm>
                <a:off x="1069173" y="2305180"/>
                <a:ext cx="6548717" cy="222601"/>
              </a:xfrm>
              <a:prstGeom prst="rect">
                <a:avLst/>
              </a:prstGeom>
              <a:grpFill/>
            </p:spPr>
            <p:txBody>
              <a:bodyPr wrap="square" lIns="0" r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2D Design </a:t>
                </a:r>
                <a:r>
                  <a:rPr lang="en-US" sz="105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Visualization</a:t>
                </a:r>
                <a:endParaRPr lang="en-US" sz="1000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6ECD7A3-9502-44FF-88F1-160EC80CEC4C}"/>
                  </a:ext>
                </a:extLst>
              </p:cNvPr>
              <p:cNvSpPr/>
              <p:nvPr/>
            </p:nvSpPr>
            <p:spPr>
              <a:xfrm>
                <a:off x="859304" y="2397275"/>
                <a:ext cx="104775" cy="10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그룹 6">
              <a:extLst>
                <a:ext uri="{FF2B5EF4-FFF2-40B4-BE49-F238E27FC236}">
                  <a16:creationId xmlns:a16="http://schemas.microsoft.com/office/drawing/2014/main" id="{C7688D3C-7CA6-4F8C-95A4-FA15D21E8395}"/>
                </a:ext>
              </a:extLst>
            </p:cNvPr>
            <p:cNvGrpSpPr/>
            <p:nvPr/>
          </p:nvGrpSpPr>
          <p:grpSpPr>
            <a:xfrm>
              <a:off x="260268" y="2556302"/>
              <a:ext cx="8488195" cy="323166"/>
              <a:chOff x="736226" y="2309533"/>
              <a:chExt cx="7671548" cy="274917"/>
            </a:xfrm>
            <a:solidFill>
              <a:schemeClr val="bg2"/>
            </a:solidFill>
          </p:grpSpPr>
          <p:sp>
            <p:nvSpPr>
              <p:cNvPr id="32" name="Rounded Rectangle 6">
                <a:extLst>
                  <a:ext uri="{FF2B5EF4-FFF2-40B4-BE49-F238E27FC236}">
                    <a16:creationId xmlns:a16="http://schemas.microsoft.com/office/drawing/2014/main" id="{BE41CEE5-84D5-492B-B666-9A43DD7BDFA3}"/>
                  </a:ext>
                </a:extLst>
              </p:cNvPr>
              <p:cNvSpPr/>
              <p:nvPr/>
            </p:nvSpPr>
            <p:spPr>
              <a:xfrm>
                <a:off x="736226" y="2309533"/>
                <a:ext cx="7671548" cy="2749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034B5AEE-5DD1-4ABB-9143-4AB4C7037549}"/>
                  </a:ext>
                </a:extLst>
              </p:cNvPr>
              <p:cNvSpPr txBox="1"/>
              <p:nvPr/>
            </p:nvSpPr>
            <p:spPr>
              <a:xfrm>
                <a:off x="1069173" y="2318632"/>
                <a:ext cx="6548717" cy="222601"/>
              </a:xfrm>
              <a:prstGeom prst="rect">
                <a:avLst/>
              </a:prstGeom>
              <a:grpFill/>
            </p:spPr>
            <p:txBody>
              <a:bodyPr wrap="square" lIns="0" r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Media Asset  </a:t>
                </a:r>
                <a:r>
                  <a:rPr lang="en-US" sz="105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Management</a:t>
                </a: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 Solutions</a:t>
                </a: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74E49753-0EFB-4D6B-851A-929B5BADC872}"/>
                  </a:ext>
                </a:extLst>
              </p:cNvPr>
              <p:cNvSpPr/>
              <p:nvPr/>
            </p:nvSpPr>
            <p:spPr>
              <a:xfrm>
                <a:off x="859304" y="2397275"/>
                <a:ext cx="104775" cy="10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그룹 7">
              <a:extLst>
                <a:ext uri="{FF2B5EF4-FFF2-40B4-BE49-F238E27FC236}">
                  <a16:creationId xmlns:a16="http://schemas.microsoft.com/office/drawing/2014/main" id="{B6D74F2F-FBA8-47F1-B749-7743B85CBBDE}"/>
                </a:ext>
              </a:extLst>
            </p:cNvPr>
            <p:cNvGrpSpPr/>
            <p:nvPr/>
          </p:nvGrpSpPr>
          <p:grpSpPr>
            <a:xfrm>
              <a:off x="260268" y="3099594"/>
              <a:ext cx="8488195" cy="323166"/>
              <a:chOff x="736226" y="2309533"/>
              <a:chExt cx="7671548" cy="274917"/>
            </a:xfrm>
            <a:solidFill>
              <a:schemeClr val="bg2"/>
            </a:solidFill>
          </p:grpSpPr>
          <p:sp>
            <p:nvSpPr>
              <p:cNvPr id="36" name="Rounded Rectangle 6">
                <a:extLst>
                  <a:ext uri="{FF2B5EF4-FFF2-40B4-BE49-F238E27FC236}">
                    <a16:creationId xmlns:a16="http://schemas.microsoft.com/office/drawing/2014/main" id="{C62A0CCD-3046-493D-B32E-20AF011AAD08}"/>
                  </a:ext>
                </a:extLst>
              </p:cNvPr>
              <p:cNvSpPr/>
              <p:nvPr/>
            </p:nvSpPr>
            <p:spPr>
              <a:xfrm>
                <a:off x="736226" y="2309533"/>
                <a:ext cx="7671548" cy="2749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22">
                <a:extLst>
                  <a:ext uri="{FF2B5EF4-FFF2-40B4-BE49-F238E27FC236}">
                    <a16:creationId xmlns:a16="http://schemas.microsoft.com/office/drawing/2014/main" id="{5A4A8353-F711-4402-9DCC-97CE57B2727A}"/>
                  </a:ext>
                </a:extLst>
              </p:cNvPr>
              <p:cNvSpPr txBox="1"/>
              <p:nvPr/>
            </p:nvSpPr>
            <p:spPr>
              <a:xfrm>
                <a:off x="1069173" y="2318256"/>
                <a:ext cx="6548717" cy="222601"/>
              </a:xfrm>
              <a:prstGeom prst="rect">
                <a:avLst/>
              </a:prstGeom>
              <a:grpFill/>
            </p:spPr>
            <p:txBody>
              <a:bodyPr wrap="square" lIns="0" r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05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Education (VFX / NLE Training Center Proposal)</a:t>
                </a: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43C21B9-0157-46C3-B8F6-EF0F6A35FBA4}"/>
                  </a:ext>
                </a:extLst>
              </p:cNvPr>
              <p:cNvSpPr/>
              <p:nvPr/>
            </p:nvSpPr>
            <p:spPr>
              <a:xfrm>
                <a:off x="859304" y="2397275"/>
                <a:ext cx="104775" cy="10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그룹 8">
              <a:extLst>
                <a:ext uri="{FF2B5EF4-FFF2-40B4-BE49-F238E27FC236}">
                  <a16:creationId xmlns:a16="http://schemas.microsoft.com/office/drawing/2014/main" id="{887B828F-0EFB-4ACA-B091-163E1A89ABDC}"/>
                </a:ext>
              </a:extLst>
            </p:cNvPr>
            <p:cNvGrpSpPr/>
            <p:nvPr/>
          </p:nvGrpSpPr>
          <p:grpSpPr>
            <a:xfrm>
              <a:off x="260268" y="3642885"/>
              <a:ext cx="8488196" cy="323166"/>
              <a:chOff x="736226" y="2309533"/>
              <a:chExt cx="7671548" cy="274917"/>
            </a:xfrm>
            <a:solidFill>
              <a:schemeClr val="bg2"/>
            </a:solidFill>
          </p:grpSpPr>
          <p:sp>
            <p:nvSpPr>
              <p:cNvPr id="41" name="Rounded Rectangle 6">
                <a:extLst>
                  <a:ext uri="{FF2B5EF4-FFF2-40B4-BE49-F238E27FC236}">
                    <a16:creationId xmlns:a16="http://schemas.microsoft.com/office/drawing/2014/main" id="{83AAD58D-78C4-4680-939B-C82B500B4B0C}"/>
                  </a:ext>
                </a:extLst>
              </p:cNvPr>
              <p:cNvSpPr/>
              <p:nvPr/>
            </p:nvSpPr>
            <p:spPr>
              <a:xfrm>
                <a:off x="736226" y="2309533"/>
                <a:ext cx="7671548" cy="2749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26">
                <a:extLst>
                  <a:ext uri="{FF2B5EF4-FFF2-40B4-BE49-F238E27FC236}">
                    <a16:creationId xmlns:a16="http://schemas.microsoft.com/office/drawing/2014/main" id="{DD14340F-B8C7-4363-ACC7-9E038ACDA914}"/>
                  </a:ext>
                </a:extLst>
              </p:cNvPr>
              <p:cNvSpPr txBox="1"/>
              <p:nvPr/>
            </p:nvSpPr>
            <p:spPr>
              <a:xfrm>
                <a:off x="1069172" y="2318631"/>
                <a:ext cx="7146255" cy="222601"/>
              </a:xfrm>
              <a:prstGeom prst="rect">
                <a:avLst/>
              </a:prstGeom>
              <a:grpFill/>
            </p:spPr>
            <p:txBody>
              <a:bodyPr wrap="square" lIns="0" r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0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New Cloud VFX </a:t>
                </a:r>
                <a:r>
                  <a:rPr lang="en-US" sz="1000" b="1" dirty="0" err="1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WorkFlow</a:t>
                </a:r>
                <a:r>
                  <a:rPr lang="en-US" sz="10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n-US" sz="105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Pipeline</a:t>
                </a:r>
                <a:r>
                  <a:rPr lang="en-US" sz="10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Demo Facility 2021’ Oct </a:t>
                </a:r>
                <a:r>
                  <a:rPr lang="en-US" sz="1000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– Remote Post Production</a:t>
                </a:r>
              </a:p>
            </p:txBody>
          </p:sp>
          <p:sp>
            <p:nvSpPr>
              <p:cNvPr id="44" name="Oval 11">
                <a:extLst>
                  <a:ext uri="{FF2B5EF4-FFF2-40B4-BE49-F238E27FC236}">
                    <a16:creationId xmlns:a16="http://schemas.microsoft.com/office/drawing/2014/main" id="{B588A3CC-EEA6-4CB9-8804-D5AE4D83C903}"/>
                  </a:ext>
                </a:extLst>
              </p:cNvPr>
              <p:cNvSpPr/>
              <p:nvPr/>
            </p:nvSpPr>
            <p:spPr>
              <a:xfrm>
                <a:off x="859304" y="2397275"/>
                <a:ext cx="104775" cy="10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23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23221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BUSINESS MODEL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9308A21-2949-47D4-9756-1D2C9AE052D5}"/>
              </a:ext>
            </a:extLst>
          </p:cNvPr>
          <p:cNvGrpSpPr/>
          <p:nvPr/>
        </p:nvGrpSpPr>
        <p:grpSpPr>
          <a:xfrm>
            <a:off x="6227257" y="836497"/>
            <a:ext cx="1601903" cy="1356550"/>
            <a:chOff x="6181842" y="890549"/>
            <a:chExt cx="1601903" cy="1356550"/>
          </a:xfrm>
        </p:grpSpPr>
        <p:pic>
          <p:nvPicPr>
            <p:cNvPr id="12" name="Picture 2" descr="Disney ABC Television Group Corporate Office Headquarters - Corporate  Office Headquarters">
              <a:extLst>
                <a:ext uri="{FF2B5EF4-FFF2-40B4-BE49-F238E27FC236}">
                  <a16:creationId xmlns:a16="http://schemas.microsoft.com/office/drawing/2014/main" id="{4F0FE3AF-BE3D-4317-B7D4-0CAE884E3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550" y="890549"/>
              <a:ext cx="819743" cy="3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8" descr="DreamWorks Animation - Wikipedia">
              <a:extLst>
                <a:ext uri="{FF2B5EF4-FFF2-40B4-BE49-F238E27FC236}">
                  <a16:creationId xmlns:a16="http://schemas.microsoft.com/office/drawing/2014/main" id="{A9C297D4-5626-4A4A-8D49-0FEBCE90D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120" y="890549"/>
              <a:ext cx="502625" cy="29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WETA Digital funds prizes for Eureka! Video Awards — Eureka! Trust">
              <a:extLst>
                <a:ext uri="{FF2B5EF4-FFF2-40B4-BE49-F238E27FC236}">
                  <a16:creationId xmlns:a16="http://schemas.microsoft.com/office/drawing/2014/main" id="{00F770F6-7413-4815-A6BA-0FA070B9F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842" y="1247739"/>
              <a:ext cx="785818" cy="47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ndustrial Light &amp; Magic - Wikipedia">
              <a:extLst>
                <a:ext uri="{FF2B5EF4-FFF2-40B4-BE49-F238E27FC236}">
                  <a16:creationId xmlns:a16="http://schemas.microsoft.com/office/drawing/2014/main" id="{D1FBA36C-F0CD-4100-8977-90D9DE4BC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418" y="1752564"/>
              <a:ext cx="507768" cy="364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픽사 애니메이션 스튜디오 2020년 이후를 준비하다. : 네이버 블로그">
              <a:extLst>
                <a:ext uri="{FF2B5EF4-FFF2-40B4-BE49-F238E27FC236}">
                  <a16:creationId xmlns:a16="http://schemas.microsoft.com/office/drawing/2014/main" id="{B7492961-0FFD-4787-BFE5-3B221EF74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80988" y="1819243"/>
              <a:ext cx="685310" cy="427856"/>
            </a:xfrm>
            <a:prstGeom prst="rect">
              <a:avLst/>
            </a:prstGeom>
            <a:noFill/>
          </p:spPr>
        </p:pic>
        <p:pic>
          <p:nvPicPr>
            <p:cNvPr id="18" name="Picture 10" descr="Marvel say they have films planned until 2028">
              <a:extLst>
                <a:ext uri="{FF2B5EF4-FFF2-40B4-BE49-F238E27FC236}">
                  <a16:creationId xmlns:a16="http://schemas.microsoft.com/office/drawing/2014/main" id="{10B5454E-4A48-4BDC-84C7-3AB7D9B1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66412" y="1388447"/>
              <a:ext cx="321471" cy="214314"/>
            </a:xfrm>
            <a:prstGeom prst="rect">
              <a:avLst/>
            </a:prstGeom>
            <a:noFill/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48BC716-B880-46DC-AA21-615B1A089242}"/>
              </a:ext>
            </a:extLst>
          </p:cNvPr>
          <p:cNvGrpSpPr/>
          <p:nvPr/>
        </p:nvGrpSpPr>
        <p:grpSpPr>
          <a:xfrm>
            <a:off x="6254965" y="2950319"/>
            <a:ext cx="1643909" cy="1258445"/>
            <a:chOff x="6313829" y="2934425"/>
            <a:chExt cx="1643909" cy="1258445"/>
          </a:xfrm>
        </p:grpSpPr>
        <p:pic>
          <p:nvPicPr>
            <p:cNvPr id="19" name="Picture 4" descr="NBC Universal Page Program – Spring/Summer 2018 – BYU Media Arts">
              <a:extLst>
                <a:ext uri="{FF2B5EF4-FFF2-40B4-BE49-F238E27FC236}">
                  <a16:creationId xmlns:a16="http://schemas.microsoft.com/office/drawing/2014/main" id="{3CB644DB-CA41-4FCB-8884-E0E4ACA0F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085" y="2934425"/>
              <a:ext cx="785818" cy="30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Fox Television Stations - Wikipedia">
              <a:extLst>
                <a:ext uri="{FF2B5EF4-FFF2-40B4-BE49-F238E27FC236}">
                  <a16:creationId xmlns:a16="http://schemas.microsoft.com/office/drawing/2014/main" id="{3C9480C9-5FA6-4144-B803-9FF9C6288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177" y="3863119"/>
              <a:ext cx="672997" cy="32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BS Corporation - Simple English Wikipedia, the free encyclopedia">
              <a:extLst>
                <a:ext uri="{FF2B5EF4-FFF2-40B4-BE49-F238E27FC236}">
                  <a16:creationId xmlns:a16="http://schemas.microsoft.com/office/drawing/2014/main" id="{8CD718FB-898A-4139-A90D-5DF93B3DA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829" y="3005863"/>
              <a:ext cx="591393" cy="2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WarnerMedia May Pull Licensed Content from Rival SVOD Services -  Subscription Insider">
              <a:extLst>
                <a:ext uri="{FF2B5EF4-FFF2-40B4-BE49-F238E27FC236}">
                  <a16:creationId xmlns:a16="http://schemas.microsoft.com/office/drawing/2014/main" id="{0304A4BE-35FE-44F3-936E-83D422191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829" y="3434491"/>
              <a:ext cx="714380" cy="273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CNN Says That It Will End Airport Network As Of March 31 – Deadline">
              <a:extLst>
                <a:ext uri="{FF2B5EF4-FFF2-40B4-BE49-F238E27FC236}">
                  <a16:creationId xmlns:a16="http://schemas.microsoft.com/office/drawing/2014/main" id="{CC80FA21-344B-4C03-B657-3AEF01D13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303" y="3363053"/>
              <a:ext cx="502720" cy="28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0">
              <a:extLst>
                <a:ext uri="{FF2B5EF4-FFF2-40B4-BE49-F238E27FC236}">
                  <a16:creationId xmlns:a16="http://schemas.microsoft.com/office/drawing/2014/main" id="{82A6F806-6C8E-48A2-9716-DE6A398ED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133" y="3863121"/>
              <a:ext cx="871605" cy="25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27D7ADD2-327C-4323-AB19-F2971ACDBC3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5" b="44453"/>
          <a:stretch/>
        </p:blipFill>
        <p:spPr>
          <a:xfrm>
            <a:off x="2857488" y="2214560"/>
            <a:ext cx="1000132" cy="198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DBDB1F48-4BFA-4243-B46B-C883C11D9118}"/>
              </a:ext>
            </a:extLst>
          </p:cNvPr>
          <p:cNvGrpSpPr/>
          <p:nvPr/>
        </p:nvGrpSpPr>
        <p:grpSpPr>
          <a:xfrm>
            <a:off x="260290" y="1173840"/>
            <a:ext cx="1902463" cy="755936"/>
            <a:chOff x="285720" y="714362"/>
            <a:chExt cx="1902463" cy="755936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DC24027-04F4-4384-A566-B269783C5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0" t="9744" b="41538"/>
            <a:stretch/>
          </p:blipFill>
          <p:spPr>
            <a:xfrm>
              <a:off x="785786" y="714362"/>
              <a:ext cx="891546" cy="285752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D6A789B0-5482-49D2-BA9C-F2EBAD25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20" y="714362"/>
              <a:ext cx="506941" cy="427249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2199824-103A-4EAF-B420-3731BA6C2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559" y="1172472"/>
              <a:ext cx="714783" cy="297826"/>
            </a:xfrm>
            <a:prstGeom prst="rect">
              <a:avLst/>
            </a:prstGeom>
          </p:spPr>
        </p:pic>
        <p:pic>
          <p:nvPicPr>
            <p:cNvPr id="36" name="Picture 2" descr="File:HP logo 2012.svg - Wikimedia Commons">
              <a:extLst>
                <a:ext uri="{FF2B5EF4-FFF2-40B4-BE49-F238E27FC236}">
                  <a16:creationId xmlns:a16="http://schemas.microsoft.com/office/drawing/2014/main" id="{62BCE026-C298-4464-91D9-4FEBCFD4E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42492" y="1245336"/>
              <a:ext cx="197668" cy="197668"/>
            </a:xfrm>
            <a:prstGeom prst="rect">
              <a:avLst/>
            </a:prstGeom>
            <a:noFill/>
          </p:spPr>
        </p:pic>
        <p:pic>
          <p:nvPicPr>
            <p:cNvPr id="37" name="Picture 4" descr="File:Dell logo.png - Wikipedia">
              <a:extLst>
                <a:ext uri="{FF2B5EF4-FFF2-40B4-BE49-F238E27FC236}">
                  <a16:creationId xmlns:a16="http://schemas.microsoft.com/office/drawing/2014/main" id="{C0B70560-11BA-4B1B-B5AC-F016DD483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80890" y="1231019"/>
              <a:ext cx="194085" cy="194085"/>
            </a:xfrm>
            <a:prstGeom prst="rect">
              <a:avLst/>
            </a:prstGeom>
            <a:noFill/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0F482428-BA3C-464C-8229-0F28F5E13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25" b="44453"/>
            <a:stretch/>
          </p:blipFill>
          <p:spPr>
            <a:xfrm>
              <a:off x="1616679" y="809599"/>
              <a:ext cx="571504" cy="113396"/>
            </a:xfrm>
            <a:prstGeom prst="rect">
              <a:avLst/>
            </a:prstGeom>
          </p:spPr>
        </p:pic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B524B9B3-3823-4D4A-B1C4-D0F04DCC8F5E}"/>
              </a:ext>
            </a:extLst>
          </p:cNvPr>
          <p:cNvGrpSpPr/>
          <p:nvPr/>
        </p:nvGrpSpPr>
        <p:grpSpPr>
          <a:xfrm>
            <a:off x="1605944" y="1979119"/>
            <a:ext cx="3812870" cy="2286016"/>
            <a:chOff x="1357290" y="1785932"/>
            <a:chExt cx="3812870" cy="2286016"/>
          </a:xfrm>
        </p:grpSpPr>
        <p:pic>
          <p:nvPicPr>
            <p:cNvPr id="25" name="Picture 17">
              <a:extLst>
                <a:ext uri="{FF2B5EF4-FFF2-40B4-BE49-F238E27FC236}">
                  <a16:creationId xmlns:a16="http://schemas.microsoft.com/office/drawing/2014/main" id="{D899C1C3-6124-4602-B963-2F37D08CF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357290" y="1785932"/>
              <a:ext cx="3812870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 descr="File:HP logo 2012.svg - Wikimedia Commons">
              <a:extLst>
                <a:ext uri="{FF2B5EF4-FFF2-40B4-BE49-F238E27FC236}">
                  <a16:creationId xmlns:a16="http://schemas.microsoft.com/office/drawing/2014/main" id="{51E5EF6B-A95F-41FC-B156-38614E0E2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67474" y="3461896"/>
              <a:ext cx="197668" cy="197668"/>
            </a:xfrm>
            <a:prstGeom prst="rect">
              <a:avLst/>
            </a:prstGeom>
            <a:noFill/>
          </p:spPr>
        </p:pic>
        <p:pic>
          <p:nvPicPr>
            <p:cNvPr id="31" name="Picture 4" descr="File:Dell logo.png - Wikipedia">
              <a:extLst>
                <a:ext uri="{FF2B5EF4-FFF2-40B4-BE49-F238E27FC236}">
                  <a16:creationId xmlns:a16="http://schemas.microsoft.com/office/drawing/2014/main" id="{F3F1B0BC-C1FA-4633-A5D6-20A7613C6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377420" y="3266891"/>
              <a:ext cx="194085" cy="194085"/>
            </a:xfrm>
            <a:prstGeom prst="rect">
              <a:avLst/>
            </a:prstGeom>
            <a:noFill/>
          </p:spPr>
        </p:pic>
        <p:pic>
          <p:nvPicPr>
            <p:cNvPr id="32" name="Picture 2" descr="File:HP logo 2012.svg - Wikimedia Commons">
              <a:extLst>
                <a:ext uri="{FF2B5EF4-FFF2-40B4-BE49-F238E27FC236}">
                  <a16:creationId xmlns:a16="http://schemas.microsoft.com/office/drawing/2014/main" id="{E005F381-B963-436D-8F4C-6DB9ACE82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785918" y="3143254"/>
              <a:ext cx="197668" cy="197668"/>
            </a:xfrm>
            <a:prstGeom prst="rect">
              <a:avLst/>
            </a:prstGeom>
            <a:noFill/>
          </p:spPr>
        </p:pic>
        <p:pic>
          <p:nvPicPr>
            <p:cNvPr id="33" name="Picture 4" descr="File:Dell logo.png - Wikipedia">
              <a:extLst>
                <a:ext uri="{FF2B5EF4-FFF2-40B4-BE49-F238E27FC236}">
                  <a16:creationId xmlns:a16="http://schemas.microsoft.com/office/drawing/2014/main" id="{459322CD-0B01-479D-87B9-07760052A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06543" y="2663417"/>
              <a:ext cx="194085" cy="194085"/>
            </a:xfrm>
            <a:prstGeom prst="rect">
              <a:avLst/>
            </a:prstGeom>
            <a:noFill/>
          </p:spPr>
        </p:pic>
        <p:pic>
          <p:nvPicPr>
            <p:cNvPr id="34" name="Picture 4" descr="File:Dell logo.png - Wikipedia">
              <a:extLst>
                <a:ext uri="{FF2B5EF4-FFF2-40B4-BE49-F238E27FC236}">
                  <a16:creationId xmlns:a16="http://schemas.microsoft.com/office/drawing/2014/main" id="{765FD7E7-FFAD-4B56-B888-3DE032AA8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766580" y="2104574"/>
              <a:ext cx="194085" cy="194085"/>
            </a:xfrm>
            <a:prstGeom prst="rect">
              <a:avLst/>
            </a:prstGeom>
            <a:noFill/>
          </p:spPr>
        </p:pic>
        <p:pic>
          <p:nvPicPr>
            <p:cNvPr id="35" name="Picture 2" descr="File:HP logo 2012.svg - Wikimedia Commons">
              <a:extLst>
                <a:ext uri="{FF2B5EF4-FFF2-40B4-BE49-F238E27FC236}">
                  <a16:creationId xmlns:a16="http://schemas.microsoft.com/office/drawing/2014/main" id="{3AB7DFB7-3BAB-493B-A5E2-14BF34405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14546" y="2571750"/>
              <a:ext cx="197668" cy="197668"/>
            </a:xfrm>
            <a:prstGeom prst="rect">
              <a:avLst/>
            </a:prstGeom>
            <a:noFill/>
          </p:spPr>
        </p:pic>
        <p:pic>
          <p:nvPicPr>
            <p:cNvPr id="42" name="Picture 4" descr="File:Dell logo.png - Wikipedia">
              <a:extLst>
                <a:ext uri="{FF2B5EF4-FFF2-40B4-BE49-F238E27FC236}">
                  <a16:creationId xmlns:a16="http://schemas.microsoft.com/office/drawing/2014/main" id="{39AAAACD-B7DA-4ABF-AAEC-97A519DFE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071802" y="1857370"/>
              <a:ext cx="194085" cy="194085"/>
            </a:xfrm>
            <a:prstGeom prst="rect">
              <a:avLst/>
            </a:prstGeom>
            <a:noFill/>
          </p:spPr>
        </p:pic>
        <p:pic>
          <p:nvPicPr>
            <p:cNvPr id="43" name="Picture 4" descr="File:Dell logo.png - Wikipedia">
              <a:extLst>
                <a:ext uri="{FF2B5EF4-FFF2-40B4-BE49-F238E27FC236}">
                  <a16:creationId xmlns:a16="http://schemas.microsoft.com/office/drawing/2014/main" id="{87DCAB55-C331-49F1-AFF3-C5530EE8C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29058" y="1968276"/>
              <a:ext cx="194085" cy="194085"/>
            </a:xfrm>
            <a:prstGeom prst="rect">
              <a:avLst/>
            </a:prstGeom>
            <a:noFill/>
          </p:spPr>
        </p:pic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D3D3C5C-2D99-4DE0-BFB5-714FBF3E14BD}"/>
              </a:ext>
            </a:extLst>
          </p:cNvPr>
          <p:cNvSpPr/>
          <p:nvPr/>
        </p:nvSpPr>
        <p:spPr>
          <a:xfrm>
            <a:off x="5991561" y="587083"/>
            <a:ext cx="2276380" cy="1587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45">
            <a:extLst>
              <a:ext uri="{FF2B5EF4-FFF2-40B4-BE49-F238E27FC236}">
                <a16:creationId xmlns:a16="http://schemas.microsoft.com/office/drawing/2014/main" id="{D358882B-1F95-4F43-B72A-CDC70FFC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403" y="448583"/>
            <a:ext cx="1635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en-US" altLang="ko-KR" sz="12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VFX </a:t>
            </a:r>
            <a:r>
              <a:rPr lang="ko-KR" altLang="en-US" sz="12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스튜디오 프로덕션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46B1EBB-98AA-4BAD-B364-99797B4B1CA5}"/>
              </a:ext>
            </a:extLst>
          </p:cNvPr>
          <p:cNvSpPr/>
          <p:nvPr/>
        </p:nvSpPr>
        <p:spPr>
          <a:xfrm>
            <a:off x="5974031" y="2651018"/>
            <a:ext cx="2276380" cy="1587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CF086C39-F02B-4FD9-A674-D7D9D324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406" y="2539596"/>
            <a:ext cx="1218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ko-KR" altLang="en-US" sz="12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방송</a:t>
            </a:r>
            <a:r>
              <a:rPr lang="en-US" altLang="ko-KR" sz="12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/</a:t>
            </a:r>
            <a:r>
              <a:rPr lang="ko-KR" altLang="en-US" sz="12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미디어그룹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40F195A-D582-4E9D-93DA-51353644B730}"/>
              </a:ext>
            </a:extLst>
          </p:cNvPr>
          <p:cNvSpPr/>
          <p:nvPr/>
        </p:nvSpPr>
        <p:spPr>
          <a:xfrm>
            <a:off x="232647" y="981184"/>
            <a:ext cx="2276380" cy="983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FA4C8F88-FEFE-4AA0-A445-F2F26701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88" y="837794"/>
            <a:ext cx="10919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ko-KR" altLang="en-US" sz="1100" b="1" dirty="0" err="1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공급계약권</a:t>
            </a:r>
            <a:r>
              <a:rPr lang="ko-KR" altLang="en-US" sz="11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체결</a:t>
            </a:r>
          </a:p>
        </p:txBody>
      </p:sp>
    </p:spTree>
    <p:extLst>
      <p:ext uri="{BB962C8B-B14F-4D97-AF65-F5344CB8AC3E}">
        <p14:creationId xmlns:p14="http://schemas.microsoft.com/office/powerpoint/2010/main" val="374066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575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o-KR" altLang="en-US" sz="1500" b="1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기술 공급 사례</a:t>
            </a:r>
            <a:r>
              <a:rPr lang="en-US" altLang="en-US" sz="15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 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C83D6D61-C05E-4135-8716-F539E0EB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2972" y="1509329"/>
            <a:ext cx="704047" cy="4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904221C-DA84-48C9-955A-82FFA52C8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9744" b="41538"/>
          <a:stretch/>
        </p:blipFill>
        <p:spPr>
          <a:xfrm>
            <a:off x="649909" y="1378866"/>
            <a:ext cx="1557586" cy="49922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B4A7514-7DF4-446F-9CB5-41E769CBC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7" y="1922895"/>
            <a:ext cx="687457" cy="57938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8960782-4190-4EE5-A002-F6526C449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3" y="962319"/>
            <a:ext cx="1236532" cy="515222"/>
          </a:xfrm>
          <a:prstGeom prst="rect">
            <a:avLst/>
          </a:prstGeom>
        </p:spPr>
      </p:pic>
      <p:sp>
        <p:nvSpPr>
          <p:cNvPr id="18" name="오른쪽 화살표 31">
            <a:extLst>
              <a:ext uri="{FF2B5EF4-FFF2-40B4-BE49-F238E27FC236}">
                <a16:creationId xmlns:a16="http://schemas.microsoft.com/office/drawing/2014/main" id="{123B3A6E-8E9A-4453-97FE-70B9E9B7AB98}"/>
              </a:ext>
            </a:extLst>
          </p:cNvPr>
          <p:cNvSpPr/>
          <p:nvPr/>
        </p:nvSpPr>
        <p:spPr>
          <a:xfrm>
            <a:off x="2579713" y="1093779"/>
            <a:ext cx="1526606" cy="13355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03084C4-AD64-4895-8A68-F6CF15B017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5" b="44453"/>
          <a:stretch/>
        </p:blipFill>
        <p:spPr>
          <a:xfrm>
            <a:off x="453988" y="3271270"/>
            <a:ext cx="1595545" cy="316583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F30CFA16-0CD0-4CD3-B136-B2E4842A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68" y="1996992"/>
            <a:ext cx="377554" cy="45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E8E66CAC-D36E-40F0-88BD-B1201377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48" y="1371537"/>
            <a:ext cx="462931" cy="2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42BB977-B7FD-4B13-84BF-C76BEB0F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43" y="2080835"/>
            <a:ext cx="316583" cy="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1BA04730-207C-43AB-A81B-3D963C39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84" y="2069068"/>
            <a:ext cx="628725" cy="18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F90B60E6-826D-4598-B9AD-8E9648EC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8" y="1341948"/>
            <a:ext cx="435008" cy="32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>
            <a:extLst>
              <a:ext uri="{FF2B5EF4-FFF2-40B4-BE49-F238E27FC236}">
                <a16:creationId xmlns:a16="http://schemas.microsoft.com/office/drawing/2014/main" id="{1CBFF830-82F5-46EF-B6E8-31BF9AA5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07" y="1402274"/>
            <a:ext cx="479564" cy="2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그림 25" descr="레논로고-e1587963522584-300x210.png">
            <a:extLst>
              <a:ext uri="{FF2B5EF4-FFF2-40B4-BE49-F238E27FC236}">
                <a16:creationId xmlns:a16="http://schemas.microsoft.com/office/drawing/2014/main" id="{833E35F3-A312-4DC4-8065-1CF782B3374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12157" r="28454" b="60784"/>
          <a:stretch/>
        </p:blipFill>
        <p:spPr bwMode="auto">
          <a:xfrm>
            <a:off x="5317446" y="3264848"/>
            <a:ext cx="562489" cy="2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http://www.vxpert.co.kr/wp-content/uploads/2018/03/%EC%82%AC%EB%A1%80_pixel-300x200.png">
            <a:extLst>
              <a:ext uri="{FF2B5EF4-FFF2-40B4-BE49-F238E27FC236}">
                <a16:creationId xmlns:a16="http://schemas.microsoft.com/office/drawing/2014/main" id="{ABCDA240-86D5-444D-817C-A8D171147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37080" r="29525" b="39420"/>
          <a:stretch/>
        </p:blipFill>
        <p:spPr bwMode="auto">
          <a:xfrm>
            <a:off x="6974498" y="3800656"/>
            <a:ext cx="428560" cy="16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8" descr="https://freight.cargo.site/w/120/q/94/i/a01c004fd6d721968667c7eaa234c452b7744f1122d958d48ab750c0d91f8db5/RD101_White_120px.png">
            <a:extLst>
              <a:ext uri="{FF2B5EF4-FFF2-40B4-BE49-F238E27FC236}">
                <a16:creationId xmlns:a16="http://schemas.microsoft.com/office/drawing/2014/main" id="{5A51B213-1BDE-44B4-90EC-75235057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51" y="3304268"/>
            <a:ext cx="564684" cy="16482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Locus Creative Studios Studio Directory | BCDB">
            <a:extLst>
              <a:ext uri="{FF2B5EF4-FFF2-40B4-BE49-F238E27FC236}">
                <a16:creationId xmlns:a16="http://schemas.microsoft.com/office/drawing/2014/main" id="{73E62B8E-2BC3-40C6-8AA3-376D2B8C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45" y="3966002"/>
            <a:ext cx="706066" cy="4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" descr="http://www.vxpert.co.kr/wp-content/uploads/2018/03/%EC%82%AC%EB%A1%80_eliot-300x200.png">
            <a:extLst>
              <a:ext uri="{FF2B5EF4-FFF2-40B4-BE49-F238E27FC236}">
                <a16:creationId xmlns:a16="http://schemas.microsoft.com/office/drawing/2014/main" id="{41E55523-B466-4B83-BDBC-1559D9894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36001" r="26500" b="37499"/>
          <a:stretch/>
        </p:blipFill>
        <p:spPr bwMode="auto">
          <a:xfrm>
            <a:off x="5315266" y="3738692"/>
            <a:ext cx="564099" cy="2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A4EA8FF-A498-4DDF-886C-F5724BA0BF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66" y="4151692"/>
            <a:ext cx="549499" cy="22696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0C07B9D-A015-4C44-B33B-2873509C81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73" y="3765428"/>
            <a:ext cx="508923" cy="209931"/>
          </a:xfrm>
          <a:prstGeom prst="rect">
            <a:avLst/>
          </a:prstGeom>
        </p:spPr>
      </p:pic>
      <p:sp>
        <p:nvSpPr>
          <p:cNvPr id="33" name="TextBox 23">
            <a:extLst>
              <a:ext uri="{FF2B5EF4-FFF2-40B4-BE49-F238E27FC236}">
                <a16:creationId xmlns:a16="http://schemas.microsoft.com/office/drawing/2014/main" id="{FA44D8B4-E6D5-4EBB-84BF-31E2C393FB6C}"/>
              </a:ext>
            </a:extLst>
          </p:cNvPr>
          <p:cNvSpPr txBox="1"/>
          <p:nvPr/>
        </p:nvSpPr>
        <p:spPr>
          <a:xfrm>
            <a:off x="2586670" y="1460482"/>
            <a:ext cx="125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</a:rPr>
              <a:t>NLE, VFX Tools, </a:t>
            </a:r>
          </a:p>
          <a:p>
            <a:r>
              <a:rPr lang="en-US" sz="800" b="1" dirty="0">
                <a:solidFill>
                  <a:schemeClr val="bg1"/>
                </a:solidFill>
              </a:rPr>
              <a:t>Task Tracking Tool.</a:t>
            </a:r>
          </a:p>
          <a:p>
            <a:r>
              <a:rPr lang="en-US" sz="800" b="1" dirty="0">
                <a:solidFill>
                  <a:schemeClr val="bg1"/>
                </a:solidFill>
              </a:rPr>
              <a:t>Remote Work Based On-</a:t>
            </a:r>
            <a:r>
              <a:rPr lang="en-US" sz="800" b="1" dirty="0" err="1">
                <a:solidFill>
                  <a:schemeClr val="bg1"/>
                </a:solidFill>
              </a:rPr>
              <a:t>Prem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4" name="오른쪽 화살표 47">
            <a:extLst>
              <a:ext uri="{FF2B5EF4-FFF2-40B4-BE49-F238E27FC236}">
                <a16:creationId xmlns:a16="http://schemas.microsoft.com/office/drawing/2014/main" id="{9B966812-5EE9-4F96-A2BF-5A587BA585A7}"/>
              </a:ext>
            </a:extLst>
          </p:cNvPr>
          <p:cNvSpPr/>
          <p:nvPr/>
        </p:nvSpPr>
        <p:spPr>
          <a:xfrm>
            <a:off x="2547841" y="2997400"/>
            <a:ext cx="1526606" cy="13355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2F8A7A37-23E4-4132-A78B-AB586D400464}"/>
              </a:ext>
            </a:extLst>
          </p:cNvPr>
          <p:cNvSpPr txBox="1"/>
          <p:nvPr/>
        </p:nvSpPr>
        <p:spPr>
          <a:xfrm>
            <a:off x="2585725" y="3390584"/>
            <a:ext cx="130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</a:rPr>
              <a:t>Scale Out Storage</a:t>
            </a:r>
          </a:p>
          <a:p>
            <a:r>
              <a:rPr lang="en-US" sz="800" b="1" dirty="0">
                <a:solidFill>
                  <a:schemeClr val="bg1"/>
                </a:solidFill>
              </a:rPr>
              <a:t>SNFS File System</a:t>
            </a:r>
          </a:p>
          <a:p>
            <a:r>
              <a:rPr lang="en-US" sz="800" b="1" dirty="0">
                <a:solidFill>
                  <a:schemeClr val="bg1"/>
                </a:solidFill>
              </a:rPr>
              <a:t>SAN , NAS , LTO</a:t>
            </a:r>
          </a:p>
          <a:p>
            <a:r>
              <a:rPr lang="en-US" sz="800" b="1" dirty="0">
                <a:solidFill>
                  <a:schemeClr val="bg1"/>
                </a:solidFill>
              </a:rPr>
              <a:t>Server, Works</a:t>
            </a:r>
          </a:p>
        </p:txBody>
      </p:sp>
      <p:pic>
        <p:nvPicPr>
          <p:cNvPr id="36" name="Picture 2" descr="File:HP logo 2012.svg - Wikimedia Commons">
            <a:extLst>
              <a:ext uri="{FF2B5EF4-FFF2-40B4-BE49-F238E27FC236}">
                <a16:creationId xmlns:a16="http://schemas.microsoft.com/office/drawing/2014/main" id="{CD233A8C-AC28-4C09-B40A-2B8CBA4E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3195" y="3914943"/>
            <a:ext cx="265641" cy="265641"/>
          </a:xfrm>
          <a:prstGeom prst="rect">
            <a:avLst/>
          </a:prstGeom>
          <a:noFill/>
        </p:spPr>
      </p:pic>
      <p:pic>
        <p:nvPicPr>
          <p:cNvPr id="37" name="Picture 4" descr="File:Dell logo.png - Wikipedia">
            <a:extLst>
              <a:ext uri="{FF2B5EF4-FFF2-40B4-BE49-F238E27FC236}">
                <a16:creationId xmlns:a16="http://schemas.microsoft.com/office/drawing/2014/main" id="{7A7E1DC0-D3F8-4E4E-AC62-F8FC268D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07629" y="3915543"/>
            <a:ext cx="260350" cy="260350"/>
          </a:xfrm>
          <a:prstGeom prst="rect">
            <a:avLst/>
          </a:prstGeom>
          <a:noFill/>
        </p:spPr>
      </p:pic>
      <p:sp>
        <p:nvSpPr>
          <p:cNvPr id="38" name="TextBox 45">
            <a:extLst>
              <a:ext uri="{FF2B5EF4-FFF2-40B4-BE49-F238E27FC236}">
                <a16:creationId xmlns:a16="http://schemas.microsoft.com/office/drawing/2014/main" id="{CAEB331E-CB82-4B36-90AD-DF1E3F7B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656" y="2824947"/>
            <a:ext cx="2546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en-US" altLang="ko-KR" sz="14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VFX </a:t>
            </a:r>
            <a:r>
              <a:rPr lang="ko-KR" altLang="en-US" sz="14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스튜디오 프로덕션</a:t>
            </a: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583D9BDB-BD5B-4A0B-8BFF-FFA7114C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956" y="905509"/>
            <a:ext cx="1717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ko-KR" altLang="en-US" sz="14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방송</a:t>
            </a:r>
            <a:r>
              <a:rPr lang="en-US" altLang="ko-KR" sz="14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/</a:t>
            </a:r>
            <a:r>
              <a:rPr lang="ko-KR" altLang="en-US" sz="1400" b="1" dirty="0">
                <a:highlight>
                  <a:srgbClr val="C0C0C0"/>
                </a:highlight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미디어그룹</a:t>
            </a:r>
          </a:p>
        </p:txBody>
      </p:sp>
      <p:pic>
        <p:nvPicPr>
          <p:cNvPr id="40" name="Picture 17">
            <a:extLst>
              <a:ext uri="{FF2B5EF4-FFF2-40B4-BE49-F238E27FC236}">
                <a16:creationId xmlns:a16="http://schemas.microsoft.com/office/drawing/2014/main" id="{AE2639C9-407A-4973-87BE-5AACCC1C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64" y="3435836"/>
            <a:ext cx="704047" cy="4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774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15575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o-KR" altLang="en-US" sz="15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신기술 공급</a:t>
            </a:r>
            <a:r>
              <a:rPr lang="en-US" altLang="en-US" sz="15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 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9C09AFAB-145C-4F53-879E-61220ACA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839" y="4146576"/>
            <a:ext cx="1403368" cy="26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67BCF653-472A-4FC9-802C-60FF1A56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002" y="760013"/>
            <a:ext cx="1357322" cy="8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2F2EA1B5-C24F-41D5-9932-32809523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032" y="766940"/>
            <a:ext cx="1357322" cy="8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 descr="Open Virtualization Blog - UDS Enterprise components: UDS Server">
            <a:extLst>
              <a:ext uri="{FF2B5EF4-FFF2-40B4-BE49-F238E27FC236}">
                <a16:creationId xmlns:a16="http://schemas.microsoft.com/office/drawing/2014/main" id="{3A137ADD-DCC0-48E1-BD0C-ABAE13D9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469" y="2466699"/>
            <a:ext cx="2898087" cy="1608439"/>
          </a:xfrm>
          <a:prstGeom prst="rect">
            <a:avLst/>
          </a:prstGeom>
          <a:noFill/>
        </p:spPr>
      </p:pic>
      <p:sp>
        <p:nvSpPr>
          <p:cNvPr id="45" name="TextBox 45">
            <a:extLst>
              <a:ext uri="{FF2B5EF4-FFF2-40B4-BE49-F238E27FC236}">
                <a16:creationId xmlns:a16="http://schemas.microsoft.com/office/drawing/2014/main" id="{F4A6339B-6867-4F28-B1E5-1A2D6206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95" y="1697802"/>
            <a:ext cx="40062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/>
            <a:r>
              <a:rPr lang="ko-KR" altLang="en-US" sz="1400" b="1" dirty="0">
                <a:latin typeface="+mn-lt"/>
              </a:rPr>
              <a:t>기존의 하드웨어 환경의 가상화</a:t>
            </a:r>
            <a:endParaRPr lang="en-US" altLang="ko-KR" sz="1400" b="1" dirty="0">
              <a:latin typeface="+mn-lt"/>
            </a:endParaRPr>
          </a:p>
          <a:p>
            <a:pPr algn="ctr" latinLnBrk="1"/>
            <a:r>
              <a:rPr lang="ko-KR" altLang="en-US" sz="1000" b="1" dirty="0" err="1"/>
              <a:t>머신러닝</a:t>
            </a:r>
            <a:r>
              <a:rPr lang="en-US" altLang="ko-KR" sz="1000" b="1" dirty="0"/>
              <a:t>/</a:t>
            </a:r>
            <a:r>
              <a:rPr lang="ko-KR" altLang="en-US" sz="1000" b="1" dirty="0"/>
              <a:t>인공지능</a:t>
            </a:r>
            <a:r>
              <a:rPr lang="en-US" altLang="ko-KR" sz="1000" b="1" dirty="0"/>
              <a:t>/</a:t>
            </a:r>
            <a:r>
              <a:rPr lang="ko-KR" altLang="en-US" sz="1000" b="1" dirty="0"/>
              <a:t>블록체인</a:t>
            </a:r>
            <a:r>
              <a:rPr lang="en-US" altLang="ko-KR" sz="1000" b="1" dirty="0"/>
              <a:t>/NFT/</a:t>
            </a:r>
            <a:r>
              <a:rPr lang="ko-KR" altLang="en-US" sz="1000" b="1" dirty="0"/>
              <a:t>메타버스 플랫폼 개발환경 제공</a:t>
            </a:r>
            <a:endParaRPr lang="en-US" altLang="ko-KR" sz="1000" b="1" dirty="0"/>
          </a:p>
          <a:p>
            <a:pPr algn="ctr" latinLnBrk="1"/>
            <a:r>
              <a:rPr lang="en-US" altLang="ko-KR" sz="1000" b="1" dirty="0"/>
              <a:t>- </a:t>
            </a:r>
            <a:r>
              <a:rPr lang="ko-KR" altLang="en-US" sz="1000" b="1" dirty="0"/>
              <a:t>새로운 </a:t>
            </a:r>
            <a:r>
              <a:rPr lang="en-US" altLang="ko-KR" sz="1000" b="1" dirty="0"/>
              <a:t>VFX </a:t>
            </a:r>
            <a:r>
              <a:rPr lang="ko-KR" altLang="en-US" sz="1000" b="1" dirty="0"/>
              <a:t>스튜디오의 개발 영역의 환경 조성</a:t>
            </a:r>
            <a:endParaRPr lang="ko-KR" altLang="en-US" sz="1000" b="1" dirty="0">
              <a:latin typeface="+mn-lt"/>
            </a:endParaRPr>
          </a:p>
        </p:txBody>
      </p:sp>
      <p:pic>
        <p:nvPicPr>
          <p:cNvPr id="46" name="Picture 12">
            <a:extLst>
              <a:ext uri="{FF2B5EF4-FFF2-40B4-BE49-F238E27FC236}">
                <a16:creationId xmlns:a16="http://schemas.microsoft.com/office/drawing/2014/main" id="{3BDF8F6F-FFA4-43B4-8645-8F09AD76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1359" y="860428"/>
            <a:ext cx="3920488" cy="292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그림 46" descr="레논로고-e1587963522584-300x210.png">
            <a:extLst>
              <a:ext uri="{FF2B5EF4-FFF2-40B4-BE49-F238E27FC236}">
                <a16:creationId xmlns:a16="http://schemas.microsoft.com/office/drawing/2014/main" id="{E3C5FA88-EAB0-4454-A1C2-56E6AA12CD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12157" r="28454" b="60784"/>
          <a:stretch/>
        </p:blipFill>
        <p:spPr bwMode="auto">
          <a:xfrm>
            <a:off x="4774235" y="2717816"/>
            <a:ext cx="500066" cy="19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4" descr="http://www.vxpert.co.kr/wp-content/uploads/2018/03/%EC%82%AC%EB%A1%80_eliot-300x200.png">
            <a:extLst>
              <a:ext uri="{FF2B5EF4-FFF2-40B4-BE49-F238E27FC236}">
                <a16:creationId xmlns:a16="http://schemas.microsoft.com/office/drawing/2014/main" id="{FA9CADDE-3A2A-403B-B326-84041348D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36001" r="26500" b="37499"/>
          <a:stretch/>
        </p:blipFill>
        <p:spPr bwMode="auto">
          <a:xfrm>
            <a:off x="5476929" y="3174152"/>
            <a:ext cx="500066" cy="1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Locus Creative Studios Studio Directory | BCDB">
            <a:extLst>
              <a:ext uri="{FF2B5EF4-FFF2-40B4-BE49-F238E27FC236}">
                <a16:creationId xmlns:a16="http://schemas.microsoft.com/office/drawing/2014/main" id="{C10C58FC-E08E-4DE0-B9C1-335F99C4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37" y="3012663"/>
            <a:ext cx="571504" cy="38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4" descr="(주)제이티비씨스튜디오">
            <a:extLst>
              <a:ext uri="{FF2B5EF4-FFF2-40B4-BE49-F238E27FC236}">
                <a16:creationId xmlns:a16="http://schemas.microsoft.com/office/drawing/2014/main" id="{7F6B2E6F-B56E-4EF1-85DB-D332F9B9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27" y="3217882"/>
            <a:ext cx="571504" cy="22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>
            <a:extLst>
              <a:ext uri="{FF2B5EF4-FFF2-40B4-BE49-F238E27FC236}">
                <a16:creationId xmlns:a16="http://schemas.microsoft.com/office/drawing/2014/main" id="{D1C0BCCE-ED16-45A0-8FB5-A0FBBBA0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47" y="3432196"/>
            <a:ext cx="246386" cy="2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E1A25EE-1298-45DE-98EC-6B0FC95FA58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5" b="44453"/>
          <a:stretch/>
        </p:blipFill>
        <p:spPr>
          <a:xfrm>
            <a:off x="5702929" y="1885952"/>
            <a:ext cx="720066" cy="142873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DDBA5BC1-7B9F-43A8-B71C-06EDBA11C8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3" y="1853062"/>
            <a:ext cx="473998" cy="19749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ED0F200F-1DAF-4231-8DE1-44218C54AF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75" y="1814514"/>
            <a:ext cx="285752" cy="240831"/>
          </a:xfrm>
          <a:prstGeom prst="rect">
            <a:avLst/>
          </a:prstGeom>
        </p:spPr>
      </p:pic>
      <p:pic>
        <p:nvPicPr>
          <p:cNvPr id="55" name="Picture 2" descr="autodesk-logo-png-autodesk-uni-student-discounts-exclusive-student-deals- autodesk-maya-logo-png-500 - Short CGI">
            <a:extLst>
              <a:ext uri="{FF2B5EF4-FFF2-40B4-BE49-F238E27FC236}">
                <a16:creationId xmlns:a16="http://schemas.microsoft.com/office/drawing/2014/main" id="{0554DFBE-FFF9-4C71-A47E-342E9AF2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017" y="1794780"/>
            <a:ext cx="285752" cy="285752"/>
          </a:xfrm>
          <a:prstGeom prst="rect">
            <a:avLst/>
          </a:prstGeom>
          <a:noFill/>
        </p:spPr>
      </p:pic>
      <p:pic>
        <p:nvPicPr>
          <p:cNvPr id="56" name="Picture 7">
            <a:extLst>
              <a:ext uri="{FF2B5EF4-FFF2-40B4-BE49-F238E27FC236}">
                <a16:creationId xmlns:a16="http://schemas.microsoft.com/office/drawing/2014/main" id="{0B4F534D-9C1C-4D1D-8DEA-71C9FDD2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6137" y="1373734"/>
            <a:ext cx="642942" cy="3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6B1D095-2912-41FB-8705-7F9CB81A2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42463" y="2048562"/>
            <a:ext cx="785818" cy="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534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4612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ko-KR" altLang="en-US" sz="15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신기술 공급 </a:t>
            </a:r>
            <a:r>
              <a:rPr lang="en-US" altLang="ko-KR" sz="12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&lt;</a:t>
            </a:r>
            <a:r>
              <a:rPr lang="ko-KR" altLang="en-US" sz="12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제작 플랫폼 공급</a:t>
            </a:r>
            <a:r>
              <a:rPr lang="en-US" altLang="ko-KR" sz="12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_</a:t>
            </a:r>
            <a:r>
              <a:rPr lang="ko-KR" altLang="en-US" sz="12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오케스트레이션</a:t>
            </a:r>
            <a:r>
              <a:rPr lang="en-US" altLang="ko-KR" sz="12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/</a:t>
            </a:r>
            <a:r>
              <a:rPr lang="ko-KR" altLang="en-US" sz="12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소프트웨어 등록</a:t>
            </a:r>
            <a:r>
              <a:rPr lang="en-US" altLang="ko-KR" sz="1200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&gt;</a:t>
            </a:r>
            <a:r>
              <a:rPr lang="ko-KR" altLang="en-US" sz="12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 </a:t>
            </a:r>
            <a:r>
              <a:rPr lang="en-US" altLang="en-US" sz="1200" b="1" dirty="0">
                <a:latin typeface="나눔바른고딕OTF" panose="02020603020101020101" pitchFamily="18" charset="-127"/>
                <a:ea typeface="나눔바른고딕OTF" panose="02020603020101020101" pitchFamily="18" charset="-127"/>
                <a:cs typeface="Lato" panose="020F0502020204030203"/>
              </a:rPr>
              <a:t> </a:t>
            </a:r>
          </a:p>
        </p:txBody>
      </p:sp>
      <p:sp>
        <p:nvSpPr>
          <p:cNvPr id="28" name="오른쪽 화살표 5">
            <a:extLst>
              <a:ext uri="{FF2B5EF4-FFF2-40B4-BE49-F238E27FC236}">
                <a16:creationId xmlns:a16="http://schemas.microsoft.com/office/drawing/2014/main" id="{CD5BB3CB-8C53-4FC7-9F67-B424531A8F77}"/>
              </a:ext>
            </a:extLst>
          </p:cNvPr>
          <p:cNvSpPr/>
          <p:nvPr/>
        </p:nvSpPr>
        <p:spPr>
          <a:xfrm>
            <a:off x="2970639" y="1634751"/>
            <a:ext cx="1684269" cy="16477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9BE54B66-3CAB-4F8A-B066-9F4BF0A6E20B}"/>
              </a:ext>
            </a:extLst>
          </p:cNvPr>
          <p:cNvSpPr txBox="1"/>
          <p:nvPr/>
        </p:nvSpPr>
        <p:spPr>
          <a:xfrm>
            <a:off x="3034583" y="2059305"/>
            <a:ext cx="1318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Drama, Film, 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OTT Contents</a:t>
            </a:r>
          </a:p>
          <a:p>
            <a:r>
              <a:rPr lang="en-US" sz="900" b="1" dirty="0" err="1">
                <a:solidFill>
                  <a:schemeClr val="bg1"/>
                </a:solidFill>
              </a:rPr>
              <a:t>Metaverse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Virtual Production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Post Production </a:t>
            </a:r>
          </a:p>
        </p:txBody>
      </p:sp>
      <p:pic>
        <p:nvPicPr>
          <p:cNvPr id="30" name="Picture 2" descr="Nimble Collective Launches Professional Grade &amp;quot;Nimble Studio&amp;quot;">
            <a:extLst>
              <a:ext uri="{FF2B5EF4-FFF2-40B4-BE49-F238E27FC236}">
                <a16:creationId xmlns:a16="http://schemas.microsoft.com/office/drawing/2014/main" id="{54D6F5C8-A361-4EB2-AB8F-05F42FDB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132" y="1579358"/>
            <a:ext cx="512154" cy="397222"/>
          </a:xfrm>
          <a:prstGeom prst="rect">
            <a:avLst/>
          </a:prstGeom>
          <a:noFill/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01E473F4-41E8-4A54-BD08-0AD07642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62" y="2225538"/>
            <a:ext cx="2526607" cy="48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0" descr="GOBELINS and Netflix strengthen their partnership in favour of the  emergence of new talents in animation | School of images GOBELINS : digital  design, animation, print media industry, video and sound">
            <a:extLst>
              <a:ext uri="{FF2B5EF4-FFF2-40B4-BE49-F238E27FC236}">
                <a16:creationId xmlns:a16="http://schemas.microsoft.com/office/drawing/2014/main" id="{7B0BEF88-8B89-47F8-A166-2B24486A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0058" y="1094330"/>
            <a:ext cx="712863" cy="365571"/>
          </a:xfrm>
          <a:prstGeom prst="rect">
            <a:avLst/>
          </a:prstGeom>
          <a:noFill/>
        </p:spPr>
      </p:pic>
      <p:pic>
        <p:nvPicPr>
          <p:cNvPr id="33" name="Picture 12" descr="Welcome to Prime Video">
            <a:extLst>
              <a:ext uri="{FF2B5EF4-FFF2-40B4-BE49-F238E27FC236}">
                <a16:creationId xmlns:a16="http://schemas.microsoft.com/office/drawing/2014/main" id="{3B1D3240-C52B-4EC6-9C5E-C08704C8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9222" y="1597616"/>
            <a:ext cx="660047" cy="660047"/>
          </a:xfrm>
          <a:prstGeom prst="rect">
            <a:avLst/>
          </a:prstGeom>
          <a:noFill/>
        </p:spPr>
      </p:pic>
      <p:pic>
        <p:nvPicPr>
          <p:cNvPr id="34" name="Picture 18" descr="Disney In Negotiations To Launch Disney+ In South Korea &amp;amp; Taiwan | What&amp;#39;s  On Disney Plus">
            <a:extLst>
              <a:ext uri="{FF2B5EF4-FFF2-40B4-BE49-F238E27FC236}">
                <a16:creationId xmlns:a16="http://schemas.microsoft.com/office/drawing/2014/main" id="{ADD39D84-BDE6-46C5-9ED6-17923CB8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1958" y="2356565"/>
            <a:ext cx="721181" cy="480318"/>
          </a:xfrm>
          <a:prstGeom prst="rect">
            <a:avLst/>
          </a:prstGeom>
          <a:noFill/>
        </p:spPr>
      </p:pic>
      <p:pic>
        <p:nvPicPr>
          <p:cNvPr id="35" name="Picture 30" descr="YouTube Originals">
            <a:extLst>
              <a:ext uri="{FF2B5EF4-FFF2-40B4-BE49-F238E27FC236}">
                <a16:creationId xmlns:a16="http://schemas.microsoft.com/office/drawing/2014/main" id="{CA913889-106D-405B-83FD-74F00B81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38304" y="1808710"/>
            <a:ext cx="467359" cy="467359"/>
          </a:xfrm>
          <a:prstGeom prst="rect">
            <a:avLst/>
          </a:prstGeom>
          <a:noFill/>
        </p:spPr>
      </p:pic>
      <p:pic>
        <p:nvPicPr>
          <p:cNvPr id="36" name="Picture 34" descr="Naver Shopping Live, accumulated 45 million views...400,000 purchase &amp;lt;  Int\&amp;#39;l Issue &amp;lt; 외교통신 &amp;lt; 기사본문 - 서울시티">
            <a:extLst>
              <a:ext uri="{FF2B5EF4-FFF2-40B4-BE49-F238E27FC236}">
                <a16:creationId xmlns:a16="http://schemas.microsoft.com/office/drawing/2014/main" id="{DB2DC30B-9106-4C06-999B-3C085B44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84702" y="708404"/>
            <a:ext cx="513368" cy="510801"/>
          </a:xfrm>
          <a:prstGeom prst="rect">
            <a:avLst/>
          </a:prstGeom>
          <a:noFill/>
        </p:spPr>
      </p:pic>
      <p:pic>
        <p:nvPicPr>
          <p:cNvPr id="37" name="Picture 36" descr="Kakao launches live commerce service on its messenger app">
            <a:extLst>
              <a:ext uri="{FF2B5EF4-FFF2-40B4-BE49-F238E27FC236}">
                <a16:creationId xmlns:a16="http://schemas.microsoft.com/office/drawing/2014/main" id="{2966770E-87E2-4F9E-B1E2-DE48480A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52420" y="1665834"/>
            <a:ext cx="460937" cy="288897"/>
          </a:xfrm>
          <a:prstGeom prst="rect">
            <a:avLst/>
          </a:prstGeom>
          <a:noFill/>
        </p:spPr>
      </p:pic>
      <p:pic>
        <p:nvPicPr>
          <p:cNvPr id="38" name="Picture 38" descr="쿠팡 라이브 크리에이터 – Apps on Google Play">
            <a:extLst>
              <a:ext uri="{FF2B5EF4-FFF2-40B4-BE49-F238E27FC236}">
                <a16:creationId xmlns:a16="http://schemas.microsoft.com/office/drawing/2014/main" id="{0C4A6A2D-AB98-4E70-886E-E89FABA4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8678" y="1227923"/>
            <a:ext cx="385416" cy="385416"/>
          </a:xfrm>
          <a:prstGeom prst="rect">
            <a:avLst/>
          </a:prstGeom>
          <a:noFill/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7EF2932-82EC-4286-8E27-43DD7A46F9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5" y="3002972"/>
            <a:ext cx="686805" cy="283307"/>
          </a:xfrm>
          <a:prstGeom prst="rect">
            <a:avLst/>
          </a:prstGeom>
        </p:spPr>
      </p:pic>
      <p:sp>
        <p:nvSpPr>
          <p:cNvPr id="40" name="TextBox 20">
            <a:extLst>
              <a:ext uri="{FF2B5EF4-FFF2-40B4-BE49-F238E27FC236}">
                <a16:creationId xmlns:a16="http://schemas.microsoft.com/office/drawing/2014/main" id="{09116CFE-717E-4A24-BDC7-8DD4BD273AB8}"/>
              </a:ext>
            </a:extLst>
          </p:cNvPr>
          <p:cNvSpPr txBox="1"/>
          <p:nvPr/>
        </p:nvSpPr>
        <p:spPr>
          <a:xfrm>
            <a:off x="976779" y="2961384"/>
            <a:ext cx="423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b="1" dirty="0"/>
              <a:t>with</a:t>
            </a:r>
            <a:endParaRPr lang="ko-KR" altLang="en-US" sz="900" b="1" dirty="0"/>
          </a:p>
        </p:txBody>
      </p:sp>
      <p:pic>
        <p:nvPicPr>
          <p:cNvPr id="58" name="Picture 12">
            <a:extLst>
              <a:ext uri="{FF2B5EF4-FFF2-40B4-BE49-F238E27FC236}">
                <a16:creationId xmlns:a16="http://schemas.microsoft.com/office/drawing/2014/main" id="{5643C2CB-C52D-4E53-8621-480A6C9E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75" y="3737003"/>
            <a:ext cx="538191" cy="27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>
            <a:extLst>
              <a:ext uri="{FF2B5EF4-FFF2-40B4-BE49-F238E27FC236}">
                <a16:creationId xmlns:a16="http://schemas.microsoft.com/office/drawing/2014/main" id="{3B029D14-FA47-4C48-B9A8-4EB1EA5E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12" y="4160338"/>
            <a:ext cx="721181" cy="2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" descr="GIANTSTEP - Home | Facebook">
            <a:extLst>
              <a:ext uri="{FF2B5EF4-FFF2-40B4-BE49-F238E27FC236}">
                <a16:creationId xmlns:a16="http://schemas.microsoft.com/office/drawing/2014/main" id="{A301B94F-AE9E-4809-BD1B-49D45ED7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82" y="2237338"/>
            <a:ext cx="451585" cy="4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4" descr="(주)제이티비씨스튜디오">
            <a:extLst>
              <a:ext uri="{FF2B5EF4-FFF2-40B4-BE49-F238E27FC236}">
                <a16:creationId xmlns:a16="http://schemas.microsoft.com/office/drawing/2014/main" id="{FF8E6979-8AFB-4C1B-B7A4-295C676E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3880412"/>
            <a:ext cx="1150173" cy="44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그림 61" descr="레논로고-e1587963522584-300x210.png">
            <a:extLst>
              <a:ext uri="{FF2B5EF4-FFF2-40B4-BE49-F238E27FC236}">
                <a16:creationId xmlns:a16="http://schemas.microsoft.com/office/drawing/2014/main" id="{218D71FD-A95C-4FAB-80ED-86F620BD6DC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12157" r="28454" b="60784"/>
          <a:stretch/>
        </p:blipFill>
        <p:spPr bwMode="auto">
          <a:xfrm>
            <a:off x="6538106" y="2808842"/>
            <a:ext cx="761561" cy="30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1">
            <a:extLst>
              <a:ext uri="{FF2B5EF4-FFF2-40B4-BE49-F238E27FC236}">
                <a16:creationId xmlns:a16="http://schemas.microsoft.com/office/drawing/2014/main" id="{C21A66C5-CA2E-4807-9AE0-1A0A8390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84" y="3017880"/>
            <a:ext cx="5111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7">
            <a:extLst>
              <a:ext uri="{FF2B5EF4-FFF2-40B4-BE49-F238E27FC236}">
                <a16:creationId xmlns:a16="http://schemas.microsoft.com/office/drawing/2014/main" id="{94E9B271-6697-4341-AE7C-C4893C64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84" y="665702"/>
            <a:ext cx="600839" cy="35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2" descr="Big Hit Entertainment makes a lengthy rebuttal to JTBC's claims that BTS is  seeking legal help due to profit disputes | allkpop">
            <a:extLst>
              <a:ext uri="{FF2B5EF4-FFF2-40B4-BE49-F238E27FC236}">
                <a16:creationId xmlns:a16="http://schemas.microsoft.com/office/drawing/2014/main" id="{70290C53-CC1E-4A0C-82E3-5A00A871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52" y="2523090"/>
            <a:ext cx="959765" cy="47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4" descr="Reports State SM Entertainment's New Girl Group Is Debuting Soon With 4  Members - Koreaboo">
            <a:extLst>
              <a:ext uri="{FF2B5EF4-FFF2-40B4-BE49-F238E27FC236}">
                <a16:creationId xmlns:a16="http://schemas.microsoft.com/office/drawing/2014/main" id="{CA62DC57-C5DB-4AC8-BD02-84065F5B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52" y="3094594"/>
            <a:ext cx="1046039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Locus Creative Studios Studio Directory | BCDB">
            <a:extLst>
              <a:ext uri="{FF2B5EF4-FFF2-40B4-BE49-F238E27FC236}">
                <a16:creationId xmlns:a16="http://schemas.microsoft.com/office/drawing/2014/main" id="{D326E55F-0E86-4E5A-90DF-C72C343C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06" y="3380346"/>
            <a:ext cx="955951" cy="6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4" descr="http://www.vxpert.co.kr/wp-content/uploads/2018/03/%EC%82%AC%EB%A1%80_eliot-300x200.png">
            <a:extLst>
              <a:ext uri="{FF2B5EF4-FFF2-40B4-BE49-F238E27FC236}">
                <a16:creationId xmlns:a16="http://schemas.microsoft.com/office/drawing/2014/main" id="{314872A3-0E64-484A-9EEE-77ABC9824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36001" r="26500" b="37499"/>
          <a:stretch/>
        </p:blipFill>
        <p:spPr bwMode="auto">
          <a:xfrm>
            <a:off x="6538106" y="3094594"/>
            <a:ext cx="763741" cy="2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엘아이지넥스원">
            <a:extLst>
              <a:ext uri="{FF2B5EF4-FFF2-40B4-BE49-F238E27FC236}">
                <a16:creationId xmlns:a16="http://schemas.microsoft.com/office/drawing/2014/main" id="{11413420-1198-4E20-86C6-815011C3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903576" y="752854"/>
            <a:ext cx="809625" cy="381001"/>
          </a:xfrm>
          <a:prstGeom prst="rect">
            <a:avLst/>
          </a:prstGeom>
          <a:noFill/>
        </p:spPr>
      </p:pic>
      <p:pic>
        <p:nvPicPr>
          <p:cNvPr id="70" name="Picture 4" descr="KOICA코이카 - YouTube">
            <a:extLst>
              <a:ext uri="{FF2B5EF4-FFF2-40B4-BE49-F238E27FC236}">
                <a16:creationId xmlns:a16="http://schemas.microsoft.com/office/drawing/2014/main" id="{2E2FD171-519B-493B-A237-06BAEFF9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66866" y="3808974"/>
            <a:ext cx="637582" cy="637582"/>
          </a:xfrm>
          <a:prstGeom prst="rect">
            <a:avLst/>
          </a:prstGeom>
          <a:noFill/>
        </p:spPr>
      </p:pic>
      <p:pic>
        <p:nvPicPr>
          <p:cNvPr id="71" name="Picture 6" descr="한국교육개발원 로고, C.I., 심벌마크 &amp;lt;2016.6&amp;gt; : 네이버 블로그">
            <a:extLst>
              <a:ext uri="{FF2B5EF4-FFF2-40B4-BE49-F238E27FC236}">
                <a16:creationId xmlns:a16="http://schemas.microsoft.com/office/drawing/2014/main" id="{65321414-32A3-4F5D-8406-DA99F07A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20868" y="1337850"/>
            <a:ext cx="1000132" cy="305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56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>
            <a:extLst>
              <a:ext uri="{FF2B5EF4-FFF2-40B4-BE49-F238E27FC236}">
                <a16:creationId xmlns:a16="http://schemas.microsoft.com/office/drawing/2014/main" id="{B3525DD8-A2F8-4101-B23B-88C4987D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9832"/>
            <a:ext cx="9150718" cy="432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4DD60E03-8988-438E-8724-83BAD2069366}"/>
              </a:ext>
            </a:extLst>
          </p:cNvPr>
          <p:cNvGrpSpPr/>
          <p:nvPr/>
        </p:nvGrpSpPr>
        <p:grpSpPr>
          <a:xfrm>
            <a:off x="0" y="4603531"/>
            <a:ext cx="9144000" cy="539969"/>
            <a:chOff x="0" y="6138041"/>
            <a:chExt cx="12192000" cy="71995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F31DCE0-BD42-4669-9CD7-8799066583C8}"/>
                </a:ext>
              </a:extLst>
            </p:cNvPr>
            <p:cNvSpPr/>
            <p:nvPr/>
          </p:nvSpPr>
          <p:spPr>
            <a:xfrm>
              <a:off x="0" y="6138041"/>
              <a:ext cx="12192000" cy="7199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963430-DC53-4740-9075-65D67F4A70AB}"/>
                </a:ext>
              </a:extLst>
            </p:cNvPr>
            <p:cNvSpPr txBox="1"/>
            <p:nvPr/>
          </p:nvSpPr>
          <p:spPr>
            <a:xfrm>
              <a:off x="4475763" y="6374909"/>
              <a:ext cx="3240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spc="450" dirty="0">
                  <a:solidFill>
                    <a:schemeClr val="bg1"/>
                  </a:solidFill>
                  <a:latin typeface="Roboto" panose="02000000000000000000"/>
                  <a:ea typeface="Roboto" panose="02000000000000000000" pitchFamily="2" charset="0"/>
                  <a:cs typeface="Lato" charset="0"/>
                </a:rPr>
                <a:t>WWW.VXPERT.CO.KR</a:t>
              </a:r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19F1238-5B2D-4458-961C-FE95E3C7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310" y="6229926"/>
              <a:ext cx="783892" cy="53618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58995B6-2DE9-4646-B117-3F503FC8F7B7}"/>
              </a:ext>
            </a:extLst>
          </p:cNvPr>
          <p:cNvGrpSpPr/>
          <p:nvPr/>
        </p:nvGrpSpPr>
        <p:grpSpPr>
          <a:xfrm>
            <a:off x="240030" y="228600"/>
            <a:ext cx="361950" cy="198120"/>
            <a:chOff x="279400" y="279400"/>
            <a:chExt cx="622300" cy="3048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8D2FB543-F4FE-4F62-B0B7-DEC7A800AAB0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2794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9829141-7114-43DD-9B43-AB3E3B19712A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4318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1488875-839F-42A5-8DFA-F260EC0B004F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" y="584200"/>
              <a:ext cx="622300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8">
            <a:extLst>
              <a:ext uri="{FF2B5EF4-FFF2-40B4-BE49-F238E27FC236}">
                <a16:creationId xmlns:a16="http://schemas.microsoft.com/office/drawing/2014/main" id="{B1871D03-6160-4767-813C-730F62E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" y="177619"/>
            <a:ext cx="21644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Montserrat" panose="00000500000000000000" pitchFamily="2" charset="0"/>
                <a:ea typeface="Roboto" panose="02000000000000000000"/>
                <a:cs typeface="Lato" panose="020F0502020204030203"/>
              </a:rPr>
              <a:t>Co-Work concept </a:t>
            </a:r>
          </a:p>
        </p:txBody>
      </p:sp>
    </p:spTree>
    <p:extLst>
      <p:ext uri="{BB962C8B-B14F-4D97-AF65-F5344CB8AC3E}">
        <p14:creationId xmlns:p14="http://schemas.microsoft.com/office/powerpoint/2010/main" val="47081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596</Words>
  <Application>Microsoft Office PowerPoint</Application>
  <PresentationFormat>화면 슬라이드 쇼(16:9)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HY견고딕</vt:lpstr>
      <vt:lpstr>나눔바른고딕OTF</vt:lpstr>
      <vt:lpstr>맑은 고딕</vt:lpstr>
      <vt:lpstr>Arial</vt:lpstr>
      <vt:lpstr>Montserrat</vt:lpstr>
      <vt:lpstr>Montserrat Black</vt:lpstr>
      <vt:lpstr>Roboto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VXC_02</cp:lastModifiedBy>
  <cp:revision>19</cp:revision>
  <dcterms:created xsi:type="dcterms:W3CDTF">2006-10-05T04:04:58Z</dcterms:created>
  <dcterms:modified xsi:type="dcterms:W3CDTF">2021-11-25T01:33:17Z</dcterms:modified>
</cp:coreProperties>
</file>